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86" r:id="rId5"/>
    <p:sldId id="279" r:id="rId6"/>
    <p:sldId id="306" r:id="rId7"/>
    <p:sldId id="302" r:id="rId8"/>
    <p:sldId id="311" r:id="rId9"/>
    <p:sldId id="307" r:id="rId10"/>
    <p:sldId id="308" r:id="rId11"/>
    <p:sldId id="300" r:id="rId12"/>
    <p:sldId id="312" r:id="rId13"/>
    <p:sldId id="313" r:id="rId14"/>
    <p:sldId id="314" r:id="rId15"/>
    <p:sldId id="315" r:id="rId16"/>
    <p:sldId id="316" r:id="rId17"/>
    <p:sldId id="317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6"/>
  </p:normalViewPr>
  <p:slideViewPr>
    <p:cSldViewPr snapToGrid="0">
      <p:cViewPr>
        <p:scale>
          <a:sx n="69" d="100"/>
          <a:sy n="69" d="100"/>
        </p:scale>
        <p:origin x="56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241DE0-F047-43D5-B313-690CD10A68C4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A3128E26-2848-4714-ABB9-9350B911E1EF}">
      <dgm:prSet phldrT="[Text]" custT="1"/>
      <dgm:spPr/>
      <dgm:t>
        <a:bodyPr/>
        <a:lstStyle/>
        <a:p>
          <a:r>
            <a:rPr lang="en-IN" sz="2800" dirty="0"/>
            <a:t>Overview</a:t>
          </a:r>
        </a:p>
      </dgm:t>
    </dgm:pt>
    <dgm:pt modelId="{4E0E6EA9-C495-40DC-9C5B-A7A18BED8B1B}" type="parTrans" cxnId="{24A2CB41-08BB-4C2E-A6A8-FBDDD640AAC0}">
      <dgm:prSet/>
      <dgm:spPr/>
      <dgm:t>
        <a:bodyPr/>
        <a:lstStyle/>
        <a:p>
          <a:endParaRPr lang="en-IN"/>
        </a:p>
      </dgm:t>
    </dgm:pt>
    <dgm:pt modelId="{1907365A-D474-463F-9F2B-5AB2E812027E}" type="sibTrans" cxnId="{24A2CB41-08BB-4C2E-A6A8-FBDDD640AAC0}">
      <dgm:prSet/>
      <dgm:spPr/>
      <dgm:t>
        <a:bodyPr/>
        <a:lstStyle/>
        <a:p>
          <a:endParaRPr lang="en-IN"/>
        </a:p>
      </dgm:t>
    </dgm:pt>
    <dgm:pt modelId="{68161339-6D85-443E-85DB-D050D4BFB730}">
      <dgm:prSet phldrT="[Text]" custT="1"/>
      <dgm:spPr/>
      <dgm:t>
        <a:bodyPr/>
        <a:lstStyle/>
        <a:p>
          <a:r>
            <a:rPr lang="en-IN" sz="2800" dirty="0"/>
            <a:t>Features</a:t>
          </a:r>
        </a:p>
      </dgm:t>
    </dgm:pt>
    <dgm:pt modelId="{62D27E01-8E6A-41C1-AFE4-34C1F5B2D537}" type="parTrans" cxnId="{963BB921-17C1-44E3-ABF0-C8B1F33B47E5}">
      <dgm:prSet/>
      <dgm:spPr/>
      <dgm:t>
        <a:bodyPr/>
        <a:lstStyle/>
        <a:p>
          <a:endParaRPr lang="en-IN"/>
        </a:p>
      </dgm:t>
    </dgm:pt>
    <dgm:pt modelId="{D0816DC1-13FD-43F0-B23D-C7A2DF5AEC5D}" type="sibTrans" cxnId="{963BB921-17C1-44E3-ABF0-C8B1F33B47E5}">
      <dgm:prSet/>
      <dgm:spPr/>
      <dgm:t>
        <a:bodyPr/>
        <a:lstStyle/>
        <a:p>
          <a:endParaRPr lang="en-IN"/>
        </a:p>
      </dgm:t>
    </dgm:pt>
    <dgm:pt modelId="{368E739F-181B-45A6-8E28-1EF26BF650D1}">
      <dgm:prSet phldrT="[Text]" custT="1"/>
      <dgm:spPr/>
      <dgm:t>
        <a:bodyPr/>
        <a:lstStyle/>
        <a:p>
          <a:r>
            <a:rPr lang="en-IN" sz="2800" dirty="0"/>
            <a:t>Usage</a:t>
          </a:r>
        </a:p>
      </dgm:t>
    </dgm:pt>
    <dgm:pt modelId="{12C4CD80-F134-466D-99C6-BA1DA06BF72D}" type="parTrans" cxnId="{77B72ABF-8141-4DD1-A21F-82FC8BDCCB1A}">
      <dgm:prSet/>
      <dgm:spPr/>
      <dgm:t>
        <a:bodyPr/>
        <a:lstStyle/>
        <a:p>
          <a:endParaRPr lang="en-IN"/>
        </a:p>
      </dgm:t>
    </dgm:pt>
    <dgm:pt modelId="{39F318FC-B35F-4E4C-A368-E4D66E805E94}" type="sibTrans" cxnId="{77B72ABF-8141-4DD1-A21F-82FC8BDCCB1A}">
      <dgm:prSet/>
      <dgm:spPr/>
      <dgm:t>
        <a:bodyPr/>
        <a:lstStyle/>
        <a:p>
          <a:endParaRPr lang="en-IN"/>
        </a:p>
      </dgm:t>
    </dgm:pt>
    <dgm:pt modelId="{10C3AA53-1A9A-4F98-8D14-44CFB755BC9F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dirty="0"/>
            <a:t>Project Creation</a:t>
          </a:r>
        </a:p>
      </dgm:t>
    </dgm:pt>
    <dgm:pt modelId="{5030C623-B40F-4666-BBCF-6E0EC218C06E}" type="parTrans" cxnId="{F386377F-29E4-4E00-BD4A-F1C8E7274039}">
      <dgm:prSet/>
      <dgm:spPr/>
      <dgm:t>
        <a:bodyPr/>
        <a:lstStyle/>
        <a:p>
          <a:endParaRPr lang="en-IN"/>
        </a:p>
      </dgm:t>
    </dgm:pt>
    <dgm:pt modelId="{9C4C08CC-E9FC-4C35-8B45-B32AB92BD9E7}" type="sibTrans" cxnId="{F386377F-29E4-4E00-BD4A-F1C8E7274039}">
      <dgm:prSet/>
      <dgm:spPr/>
      <dgm:t>
        <a:bodyPr/>
        <a:lstStyle/>
        <a:p>
          <a:endParaRPr lang="en-IN"/>
        </a:p>
      </dgm:t>
    </dgm:pt>
    <dgm:pt modelId="{53D42FA2-83E0-4132-BF4E-07070AF50645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0" i="0" dirty="0"/>
            <a:t>Project Management</a:t>
          </a:r>
          <a:endParaRPr lang="en-IN" dirty="0"/>
        </a:p>
      </dgm:t>
    </dgm:pt>
    <dgm:pt modelId="{15788393-51E4-4A0C-B77A-3F9B3693E8B8}" type="parTrans" cxnId="{35C0E3FE-A857-41A9-B587-BB3187D0207C}">
      <dgm:prSet/>
      <dgm:spPr/>
      <dgm:t>
        <a:bodyPr/>
        <a:lstStyle/>
        <a:p>
          <a:endParaRPr lang="en-IN"/>
        </a:p>
      </dgm:t>
    </dgm:pt>
    <dgm:pt modelId="{E16077EF-6284-4E0A-BB22-C728C07792E9}" type="sibTrans" cxnId="{35C0E3FE-A857-41A9-B587-BB3187D0207C}">
      <dgm:prSet/>
      <dgm:spPr/>
      <dgm:t>
        <a:bodyPr/>
        <a:lstStyle/>
        <a:p>
          <a:endParaRPr lang="en-IN"/>
        </a:p>
      </dgm:t>
    </dgm:pt>
    <dgm:pt modelId="{E2E1FE31-40C7-44EB-A369-AD9AD59B296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0" i="0"/>
            <a:t>Task Management</a:t>
          </a:r>
        </a:p>
      </dgm:t>
    </dgm:pt>
    <dgm:pt modelId="{8125FCCE-921D-404F-A32A-CD49A93E5507}" type="parTrans" cxnId="{54633BFD-54F9-4D44-BFC1-8240AB2AEECD}">
      <dgm:prSet/>
      <dgm:spPr/>
      <dgm:t>
        <a:bodyPr/>
        <a:lstStyle/>
        <a:p>
          <a:endParaRPr lang="en-IN"/>
        </a:p>
      </dgm:t>
    </dgm:pt>
    <dgm:pt modelId="{58FA8728-E388-44A2-9D3D-682060C66A36}" type="sibTrans" cxnId="{54633BFD-54F9-4D44-BFC1-8240AB2AEECD}">
      <dgm:prSet/>
      <dgm:spPr/>
      <dgm:t>
        <a:bodyPr/>
        <a:lstStyle/>
        <a:p>
          <a:endParaRPr lang="en-IN"/>
        </a:p>
      </dgm:t>
    </dgm:pt>
    <dgm:pt modelId="{10596993-8CD4-4839-A9D2-42FEC5615570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0" i="0" dirty="0"/>
            <a:t>User Management</a:t>
          </a:r>
        </a:p>
      </dgm:t>
    </dgm:pt>
    <dgm:pt modelId="{40274BBF-8348-4AEF-9D5C-98F2C18D673B}" type="parTrans" cxnId="{4002F189-A499-4AD5-BE30-41049A04837B}">
      <dgm:prSet/>
      <dgm:spPr/>
      <dgm:t>
        <a:bodyPr/>
        <a:lstStyle/>
        <a:p>
          <a:endParaRPr lang="en-IN"/>
        </a:p>
      </dgm:t>
    </dgm:pt>
    <dgm:pt modelId="{50B82AA3-0AE8-4EBD-93FB-D727C92E72EF}" type="sibTrans" cxnId="{4002F189-A499-4AD5-BE30-41049A04837B}">
      <dgm:prSet/>
      <dgm:spPr/>
      <dgm:t>
        <a:bodyPr/>
        <a:lstStyle/>
        <a:p>
          <a:endParaRPr lang="en-IN"/>
        </a:p>
      </dgm:t>
    </dgm:pt>
    <dgm:pt modelId="{B963BA25-FFE2-49D1-9DFD-FFB48EBD2D2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0" i="0" dirty="0"/>
            <a:t>Other Features</a:t>
          </a:r>
        </a:p>
      </dgm:t>
    </dgm:pt>
    <dgm:pt modelId="{B8F30693-7C7D-4C6D-8AB5-0170ECADB268}" type="parTrans" cxnId="{68325C02-93BC-4ED7-ACF1-B53436145D0C}">
      <dgm:prSet/>
      <dgm:spPr/>
      <dgm:t>
        <a:bodyPr/>
        <a:lstStyle/>
        <a:p>
          <a:endParaRPr lang="en-IN"/>
        </a:p>
      </dgm:t>
    </dgm:pt>
    <dgm:pt modelId="{7D08019D-EC9E-40DE-9E39-2C08DC6CA3E8}" type="sibTrans" cxnId="{68325C02-93BC-4ED7-ACF1-B53436145D0C}">
      <dgm:prSet/>
      <dgm:spPr/>
      <dgm:t>
        <a:bodyPr/>
        <a:lstStyle/>
        <a:p>
          <a:endParaRPr lang="en-IN"/>
        </a:p>
      </dgm:t>
    </dgm:pt>
    <dgm:pt modelId="{A8D140F2-A215-415C-B2ED-A978C2C39C8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0" i="0" dirty="0"/>
            <a:t>Role Management</a:t>
          </a:r>
        </a:p>
      </dgm:t>
    </dgm:pt>
    <dgm:pt modelId="{2B1B4646-691E-4F1E-A1DE-E47A04EA0A96}" type="parTrans" cxnId="{928F784B-12BA-4A7C-BF5E-8EB892E071A8}">
      <dgm:prSet/>
      <dgm:spPr/>
      <dgm:t>
        <a:bodyPr/>
        <a:lstStyle/>
        <a:p>
          <a:endParaRPr lang="en-IN"/>
        </a:p>
      </dgm:t>
    </dgm:pt>
    <dgm:pt modelId="{E9CDB291-0AA3-43C6-B1CD-55A04C6F31C3}" type="sibTrans" cxnId="{928F784B-12BA-4A7C-BF5E-8EB892E071A8}">
      <dgm:prSet/>
      <dgm:spPr/>
      <dgm:t>
        <a:bodyPr/>
        <a:lstStyle/>
        <a:p>
          <a:endParaRPr lang="en-IN"/>
        </a:p>
      </dgm:t>
    </dgm:pt>
    <dgm:pt modelId="{AF692B42-D9FA-441A-A6C0-AD501387E87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0" i="0" dirty="0"/>
            <a:t>Managing Tasks</a:t>
          </a:r>
        </a:p>
      </dgm:t>
    </dgm:pt>
    <dgm:pt modelId="{536D736A-AEE9-4A11-B66F-3BF7CA8D20A4}" type="parTrans" cxnId="{BD1203B9-2723-4C2F-B0EE-F4D8E55A4187}">
      <dgm:prSet/>
      <dgm:spPr/>
      <dgm:t>
        <a:bodyPr/>
        <a:lstStyle/>
        <a:p>
          <a:endParaRPr lang="en-IN"/>
        </a:p>
      </dgm:t>
    </dgm:pt>
    <dgm:pt modelId="{B0CB0D33-E6FF-4A47-9EC5-12C305F860CC}" type="sibTrans" cxnId="{BD1203B9-2723-4C2F-B0EE-F4D8E55A4187}">
      <dgm:prSet/>
      <dgm:spPr/>
      <dgm:t>
        <a:bodyPr/>
        <a:lstStyle/>
        <a:p>
          <a:endParaRPr lang="en-IN"/>
        </a:p>
      </dgm:t>
    </dgm:pt>
    <dgm:pt modelId="{0F9DB63A-0849-4622-B736-343C0E74C54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0" i="0" dirty="0"/>
            <a:t>Assigning Users</a:t>
          </a:r>
        </a:p>
      </dgm:t>
    </dgm:pt>
    <dgm:pt modelId="{39559730-BD00-4630-8A7C-9824C954F18B}" type="parTrans" cxnId="{122345E5-1CE7-4F11-AC47-02DBEE633BB1}">
      <dgm:prSet/>
      <dgm:spPr/>
      <dgm:t>
        <a:bodyPr/>
        <a:lstStyle/>
        <a:p>
          <a:endParaRPr lang="en-IN"/>
        </a:p>
      </dgm:t>
    </dgm:pt>
    <dgm:pt modelId="{8E982F38-04DC-41A2-8EE8-BF7845F54BBF}" type="sibTrans" cxnId="{122345E5-1CE7-4F11-AC47-02DBEE633BB1}">
      <dgm:prSet/>
      <dgm:spPr/>
      <dgm:t>
        <a:bodyPr/>
        <a:lstStyle/>
        <a:p>
          <a:endParaRPr lang="en-IN"/>
        </a:p>
      </dgm:t>
    </dgm:pt>
    <dgm:pt modelId="{38373DA0-01B5-4549-9C32-9603B60BFDA2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IN" dirty="0"/>
        </a:p>
      </dgm:t>
    </dgm:pt>
    <dgm:pt modelId="{ED14F31B-E929-4B1B-9D24-A450F6C58DAB}" type="parTrans" cxnId="{E70E4117-3363-4D54-AA2F-20CBC45EB543}">
      <dgm:prSet/>
      <dgm:spPr/>
      <dgm:t>
        <a:bodyPr/>
        <a:lstStyle/>
        <a:p>
          <a:endParaRPr lang="en-IN"/>
        </a:p>
      </dgm:t>
    </dgm:pt>
    <dgm:pt modelId="{5179104B-77CA-4F80-AD86-2870BC4ADC74}" type="sibTrans" cxnId="{E70E4117-3363-4D54-AA2F-20CBC45EB543}">
      <dgm:prSet/>
      <dgm:spPr/>
      <dgm:t>
        <a:bodyPr/>
        <a:lstStyle/>
        <a:p>
          <a:endParaRPr lang="en-IN"/>
        </a:p>
      </dgm:t>
    </dgm:pt>
    <dgm:pt modelId="{4EA58C51-215B-41E8-ADD8-D8BF792723C2}">
      <dgm:prSet phldrT="[Text]"/>
      <dgm:spPr/>
      <dgm:t>
        <a:bodyPr/>
        <a:lstStyle/>
        <a:p>
          <a:endParaRPr lang="en-IN" dirty="0"/>
        </a:p>
      </dgm:t>
    </dgm:pt>
    <dgm:pt modelId="{2DE83B54-AEC5-4074-B87D-407B6C114A71}" type="sibTrans" cxnId="{B730F4E5-C376-4478-8C4B-5B779A94049E}">
      <dgm:prSet/>
      <dgm:spPr/>
      <dgm:t>
        <a:bodyPr/>
        <a:lstStyle/>
        <a:p>
          <a:endParaRPr lang="en-IN"/>
        </a:p>
      </dgm:t>
    </dgm:pt>
    <dgm:pt modelId="{9C03841C-2BED-4025-93B9-CA94D82E5D73}" type="parTrans" cxnId="{B730F4E5-C376-4478-8C4B-5B779A94049E}">
      <dgm:prSet/>
      <dgm:spPr/>
      <dgm:t>
        <a:bodyPr/>
        <a:lstStyle/>
        <a:p>
          <a:endParaRPr lang="en-IN"/>
        </a:p>
      </dgm:t>
    </dgm:pt>
    <dgm:pt modelId="{F41CB549-ECBE-4CE2-9309-FF162B4BAF6B}" type="pres">
      <dgm:prSet presAssocID="{34241DE0-F047-43D5-B313-690CD10A68C4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</dgm:pt>
    <dgm:pt modelId="{CA73803D-A5D4-4612-9997-B34B13091B69}" type="pres">
      <dgm:prSet presAssocID="{A3128E26-2848-4714-ABB9-9350B911E1EF}" presName="composite" presStyleCnt="0"/>
      <dgm:spPr/>
    </dgm:pt>
    <dgm:pt modelId="{0E53FF93-366D-42C5-9661-A69A76E2CC3E}" type="pres">
      <dgm:prSet presAssocID="{A3128E26-2848-4714-ABB9-9350B911E1EF}" presName="FirstChild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3D67C823-E5BB-4B86-AF7D-62895EEBE9B6}" type="pres">
      <dgm:prSet presAssocID="{A3128E26-2848-4714-ABB9-9350B911E1EF}" presName="Parent" presStyleLbl="alignNode1" presStyleIdx="0" presStyleCnt="3">
        <dgm:presLayoutVars>
          <dgm:chMax val="3"/>
          <dgm:chPref val="3"/>
          <dgm:bulletEnabled val="1"/>
        </dgm:presLayoutVars>
      </dgm:prSet>
      <dgm:spPr/>
    </dgm:pt>
    <dgm:pt modelId="{58174CC2-2050-4675-AFB1-E5507E8B2FA7}" type="pres">
      <dgm:prSet presAssocID="{A3128E26-2848-4714-ABB9-9350B911E1EF}" presName="Accent" presStyleLbl="parChTrans1D1" presStyleIdx="0" presStyleCnt="3"/>
      <dgm:spPr/>
    </dgm:pt>
    <dgm:pt modelId="{F1E8E525-964D-4943-9AF5-D2918ABF40A7}" type="pres">
      <dgm:prSet presAssocID="{1907365A-D474-463F-9F2B-5AB2E812027E}" presName="sibTrans" presStyleCnt="0"/>
      <dgm:spPr/>
    </dgm:pt>
    <dgm:pt modelId="{747FE69B-ECC6-45F6-95E2-45F304F157F1}" type="pres">
      <dgm:prSet presAssocID="{68161339-6D85-443E-85DB-D050D4BFB730}" presName="composite" presStyleCnt="0"/>
      <dgm:spPr/>
    </dgm:pt>
    <dgm:pt modelId="{149EEDCD-3065-4C5B-8E00-F69DA62FCD1F}" type="pres">
      <dgm:prSet presAssocID="{68161339-6D85-443E-85DB-D050D4BFB730}" presName="FirstChild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CB21AD34-A913-49FE-B94D-3A6F1643DBAC}" type="pres">
      <dgm:prSet presAssocID="{68161339-6D85-443E-85DB-D050D4BFB730}" presName="Parent" presStyleLbl="alignNode1" presStyleIdx="1" presStyleCnt="3">
        <dgm:presLayoutVars>
          <dgm:chMax val="3"/>
          <dgm:chPref val="3"/>
          <dgm:bulletEnabled val="1"/>
        </dgm:presLayoutVars>
      </dgm:prSet>
      <dgm:spPr/>
    </dgm:pt>
    <dgm:pt modelId="{579FEC05-13F6-48AD-AD8E-5A4A166833BC}" type="pres">
      <dgm:prSet presAssocID="{68161339-6D85-443E-85DB-D050D4BFB730}" presName="Accent" presStyleLbl="parChTrans1D1" presStyleIdx="1" presStyleCnt="3"/>
      <dgm:spPr/>
    </dgm:pt>
    <dgm:pt modelId="{D003631A-7DEF-441E-A176-1B25C93CEB67}" type="pres">
      <dgm:prSet presAssocID="{68161339-6D85-443E-85DB-D050D4BFB730}" presName="Child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67809400-E3D6-4E3E-922C-EB807783ECA1}" type="pres">
      <dgm:prSet presAssocID="{D0816DC1-13FD-43F0-B23D-C7A2DF5AEC5D}" presName="sibTrans" presStyleCnt="0"/>
      <dgm:spPr/>
    </dgm:pt>
    <dgm:pt modelId="{D477B618-EA5F-48D7-89A9-E79EA438DB81}" type="pres">
      <dgm:prSet presAssocID="{368E739F-181B-45A6-8E28-1EF26BF650D1}" presName="composite" presStyleCnt="0"/>
      <dgm:spPr/>
    </dgm:pt>
    <dgm:pt modelId="{3D059E86-271A-40DE-86D5-A06A3790AB6C}" type="pres">
      <dgm:prSet presAssocID="{368E739F-181B-45A6-8E28-1EF26BF650D1}" presName="FirstChild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8BD7BB5F-E5C4-4999-8D3D-6C2EC9A434DE}" type="pres">
      <dgm:prSet presAssocID="{368E739F-181B-45A6-8E28-1EF26BF650D1}" presName="Parent" presStyleLbl="alignNode1" presStyleIdx="2" presStyleCnt="3">
        <dgm:presLayoutVars>
          <dgm:chMax val="3"/>
          <dgm:chPref val="3"/>
          <dgm:bulletEnabled val="1"/>
        </dgm:presLayoutVars>
      </dgm:prSet>
      <dgm:spPr/>
    </dgm:pt>
    <dgm:pt modelId="{2B717C14-2919-4C1E-A6F1-BB03B9C03F7D}" type="pres">
      <dgm:prSet presAssocID="{368E739F-181B-45A6-8E28-1EF26BF650D1}" presName="Accent" presStyleLbl="parChTrans1D1" presStyleIdx="2" presStyleCnt="3"/>
      <dgm:spPr/>
    </dgm:pt>
    <dgm:pt modelId="{0DBBF402-AAF6-46B8-8712-4048A0ED56FF}" type="pres">
      <dgm:prSet presAssocID="{368E739F-181B-45A6-8E28-1EF26BF650D1}" presName="Child" presStyleLbl="revTx" presStyleIdx="4" presStyleCnt="5" custScaleY="79602">
        <dgm:presLayoutVars>
          <dgm:chMax val="0"/>
          <dgm:chPref val="0"/>
          <dgm:bulletEnabled val="1"/>
        </dgm:presLayoutVars>
      </dgm:prSet>
      <dgm:spPr/>
    </dgm:pt>
  </dgm:ptLst>
  <dgm:cxnLst>
    <dgm:cxn modelId="{68325C02-93BC-4ED7-ACF1-B53436145D0C}" srcId="{68161339-6D85-443E-85DB-D050D4BFB730}" destId="{B963BA25-FFE2-49D1-9DFD-FFB48EBD2D25}" srcOrd="5" destOrd="0" parTransId="{B8F30693-7C7D-4C6D-8AB5-0170ECADB268}" sibTransId="{7D08019D-EC9E-40DE-9E39-2C08DC6CA3E8}"/>
    <dgm:cxn modelId="{E70E4117-3363-4D54-AA2F-20CBC45EB543}" srcId="{368E739F-181B-45A6-8E28-1EF26BF650D1}" destId="{38373DA0-01B5-4549-9C32-9603B60BFDA2}" srcOrd="0" destOrd="0" parTransId="{ED14F31B-E929-4B1B-9D24-A450F6C58DAB}" sibTransId="{5179104B-77CA-4F80-AD86-2870BC4ADC74}"/>
    <dgm:cxn modelId="{E203B41C-4D36-4869-9D46-C9F9DC604F52}" type="presOf" srcId="{AF692B42-D9FA-441A-A6C0-AD501387E875}" destId="{0DBBF402-AAF6-46B8-8712-4048A0ED56FF}" srcOrd="0" destOrd="1" presId="urn:microsoft.com/office/officeart/2011/layout/TabList"/>
    <dgm:cxn modelId="{963BB921-17C1-44E3-ABF0-C8B1F33B47E5}" srcId="{34241DE0-F047-43D5-B313-690CD10A68C4}" destId="{68161339-6D85-443E-85DB-D050D4BFB730}" srcOrd="1" destOrd="0" parTransId="{62D27E01-8E6A-41C1-AFE4-34C1F5B2D537}" sibTransId="{D0816DC1-13FD-43F0-B23D-C7A2DF5AEC5D}"/>
    <dgm:cxn modelId="{37D21D3A-9BE0-44C4-BAD7-ADB840F3B92F}" type="presOf" srcId="{0F9DB63A-0849-4622-B736-343C0E74C546}" destId="{0DBBF402-AAF6-46B8-8712-4048A0ED56FF}" srcOrd="0" destOrd="2" presId="urn:microsoft.com/office/officeart/2011/layout/TabList"/>
    <dgm:cxn modelId="{24A2CB41-08BB-4C2E-A6A8-FBDDD640AAC0}" srcId="{34241DE0-F047-43D5-B313-690CD10A68C4}" destId="{A3128E26-2848-4714-ABB9-9350B911E1EF}" srcOrd="0" destOrd="0" parTransId="{4E0E6EA9-C495-40DC-9C5B-A7A18BED8B1B}" sibTransId="{1907365A-D474-463F-9F2B-5AB2E812027E}"/>
    <dgm:cxn modelId="{CABCC362-D0BD-430C-9EDE-034D5E387AE9}" type="presOf" srcId="{38373DA0-01B5-4549-9C32-9603B60BFDA2}" destId="{3D059E86-271A-40DE-86D5-A06A3790AB6C}" srcOrd="0" destOrd="0" presId="urn:microsoft.com/office/officeart/2011/layout/TabList"/>
    <dgm:cxn modelId="{DD8FCB44-A42E-4733-A6AA-677BE315D031}" type="presOf" srcId="{10596993-8CD4-4839-A9D2-42FEC5615570}" destId="{D003631A-7DEF-441E-A176-1B25C93CEB67}" srcOrd="0" destOrd="2" presId="urn:microsoft.com/office/officeart/2011/layout/TabList"/>
    <dgm:cxn modelId="{F08E9E45-CD48-4F7B-B6EE-EDA6F61B6C3A}" type="presOf" srcId="{A8D140F2-A215-415C-B2ED-A978C2C39C8B}" destId="{D003631A-7DEF-441E-A176-1B25C93CEB67}" srcOrd="0" destOrd="3" presId="urn:microsoft.com/office/officeart/2011/layout/TabList"/>
    <dgm:cxn modelId="{5D4C1667-0A5B-4624-AEA6-E7D8EECA7FA0}" type="presOf" srcId="{53D42FA2-83E0-4132-BF4E-07070AF50645}" destId="{D003631A-7DEF-441E-A176-1B25C93CEB67}" srcOrd="0" destOrd="0" presId="urn:microsoft.com/office/officeart/2011/layout/TabList"/>
    <dgm:cxn modelId="{12031C49-FE58-49E5-9EFA-9C501DC3B772}" type="presOf" srcId="{34241DE0-F047-43D5-B313-690CD10A68C4}" destId="{F41CB549-ECBE-4CE2-9309-FF162B4BAF6B}" srcOrd="0" destOrd="0" presId="urn:microsoft.com/office/officeart/2011/layout/TabList"/>
    <dgm:cxn modelId="{81927449-76A7-44C0-83BF-F38CFA35311B}" type="presOf" srcId="{A3128E26-2848-4714-ABB9-9350B911E1EF}" destId="{3D67C823-E5BB-4B86-AF7D-62895EEBE9B6}" srcOrd="0" destOrd="0" presId="urn:microsoft.com/office/officeart/2011/layout/TabList"/>
    <dgm:cxn modelId="{928F784B-12BA-4A7C-BF5E-8EB892E071A8}" srcId="{68161339-6D85-443E-85DB-D050D4BFB730}" destId="{A8D140F2-A215-415C-B2ED-A978C2C39C8B}" srcOrd="4" destOrd="0" parTransId="{2B1B4646-691E-4F1E-A1DE-E47A04EA0A96}" sibTransId="{E9CDB291-0AA3-43C6-B1CD-55A04C6F31C3}"/>
    <dgm:cxn modelId="{C8935E79-8E30-449A-AC77-3A5BDD47787E}" type="presOf" srcId="{368E739F-181B-45A6-8E28-1EF26BF650D1}" destId="{8BD7BB5F-E5C4-4999-8D3D-6C2EC9A434DE}" srcOrd="0" destOrd="0" presId="urn:microsoft.com/office/officeart/2011/layout/TabList"/>
    <dgm:cxn modelId="{F386377F-29E4-4E00-BD4A-F1C8E7274039}" srcId="{368E739F-181B-45A6-8E28-1EF26BF650D1}" destId="{10C3AA53-1A9A-4F98-8D14-44CFB755BC9F}" srcOrd="1" destOrd="0" parTransId="{5030C623-B40F-4666-BBCF-6E0EC218C06E}" sibTransId="{9C4C08CC-E9FC-4C35-8B45-B32AB92BD9E7}"/>
    <dgm:cxn modelId="{CD063782-63C3-49A7-8F96-1F193836B380}" type="presOf" srcId="{68161339-6D85-443E-85DB-D050D4BFB730}" destId="{CB21AD34-A913-49FE-B94D-3A6F1643DBAC}" srcOrd="0" destOrd="0" presId="urn:microsoft.com/office/officeart/2011/layout/TabList"/>
    <dgm:cxn modelId="{4002F189-A499-4AD5-BE30-41049A04837B}" srcId="{68161339-6D85-443E-85DB-D050D4BFB730}" destId="{10596993-8CD4-4839-A9D2-42FEC5615570}" srcOrd="3" destOrd="0" parTransId="{40274BBF-8348-4AEF-9D5C-98F2C18D673B}" sibTransId="{50B82AA3-0AE8-4EBD-93FB-D727C92E72EF}"/>
    <dgm:cxn modelId="{A4DC3092-CDEE-4D6A-BC7C-52A69717DF98}" type="presOf" srcId="{E2E1FE31-40C7-44EB-A369-AD9AD59B2969}" destId="{D003631A-7DEF-441E-A176-1B25C93CEB67}" srcOrd="0" destOrd="1" presId="urn:microsoft.com/office/officeart/2011/layout/TabList"/>
    <dgm:cxn modelId="{6353869D-3BD1-4A14-9A37-85B3A7F20932}" type="presOf" srcId="{10C3AA53-1A9A-4F98-8D14-44CFB755BC9F}" destId="{0DBBF402-AAF6-46B8-8712-4048A0ED56FF}" srcOrd="0" destOrd="0" presId="urn:microsoft.com/office/officeart/2011/layout/TabList"/>
    <dgm:cxn modelId="{BD1203B9-2723-4C2F-B0EE-F4D8E55A4187}" srcId="{368E739F-181B-45A6-8E28-1EF26BF650D1}" destId="{AF692B42-D9FA-441A-A6C0-AD501387E875}" srcOrd="2" destOrd="0" parTransId="{536D736A-AEE9-4A11-B66F-3BF7CA8D20A4}" sibTransId="{B0CB0D33-E6FF-4A47-9EC5-12C305F860CC}"/>
    <dgm:cxn modelId="{77B72ABF-8141-4DD1-A21F-82FC8BDCCB1A}" srcId="{34241DE0-F047-43D5-B313-690CD10A68C4}" destId="{368E739F-181B-45A6-8E28-1EF26BF650D1}" srcOrd="2" destOrd="0" parTransId="{12C4CD80-F134-466D-99C6-BA1DA06BF72D}" sibTransId="{39F318FC-B35F-4E4C-A368-E4D66E805E94}"/>
    <dgm:cxn modelId="{D8495DC1-A877-4BB1-A861-17D15762F1C2}" type="presOf" srcId="{B963BA25-FFE2-49D1-9DFD-FFB48EBD2D25}" destId="{D003631A-7DEF-441E-A176-1B25C93CEB67}" srcOrd="0" destOrd="4" presId="urn:microsoft.com/office/officeart/2011/layout/TabList"/>
    <dgm:cxn modelId="{784328C7-2B33-4974-A3B2-1BB7EE217C1F}" type="presOf" srcId="{4EA58C51-215B-41E8-ADD8-D8BF792723C2}" destId="{149EEDCD-3065-4C5B-8E00-F69DA62FCD1F}" srcOrd="0" destOrd="0" presId="urn:microsoft.com/office/officeart/2011/layout/TabList"/>
    <dgm:cxn modelId="{122345E5-1CE7-4F11-AC47-02DBEE633BB1}" srcId="{368E739F-181B-45A6-8E28-1EF26BF650D1}" destId="{0F9DB63A-0849-4622-B736-343C0E74C546}" srcOrd="3" destOrd="0" parTransId="{39559730-BD00-4630-8A7C-9824C954F18B}" sibTransId="{8E982F38-04DC-41A2-8EE8-BF7845F54BBF}"/>
    <dgm:cxn modelId="{B730F4E5-C376-4478-8C4B-5B779A94049E}" srcId="{68161339-6D85-443E-85DB-D050D4BFB730}" destId="{4EA58C51-215B-41E8-ADD8-D8BF792723C2}" srcOrd="0" destOrd="0" parTransId="{9C03841C-2BED-4025-93B9-CA94D82E5D73}" sibTransId="{2DE83B54-AEC5-4074-B87D-407B6C114A71}"/>
    <dgm:cxn modelId="{54633BFD-54F9-4D44-BFC1-8240AB2AEECD}" srcId="{68161339-6D85-443E-85DB-D050D4BFB730}" destId="{E2E1FE31-40C7-44EB-A369-AD9AD59B2969}" srcOrd="2" destOrd="0" parTransId="{8125FCCE-921D-404F-A32A-CD49A93E5507}" sibTransId="{58FA8728-E388-44A2-9D3D-682060C66A36}"/>
    <dgm:cxn modelId="{35C0E3FE-A857-41A9-B587-BB3187D0207C}" srcId="{68161339-6D85-443E-85DB-D050D4BFB730}" destId="{53D42FA2-83E0-4132-BF4E-07070AF50645}" srcOrd="1" destOrd="0" parTransId="{15788393-51E4-4A0C-B77A-3F9B3693E8B8}" sibTransId="{E16077EF-6284-4E0A-BB22-C728C07792E9}"/>
    <dgm:cxn modelId="{A726EDF4-B67C-44A5-8F54-1D96BDAFB4C4}" type="presParOf" srcId="{F41CB549-ECBE-4CE2-9309-FF162B4BAF6B}" destId="{CA73803D-A5D4-4612-9997-B34B13091B69}" srcOrd="0" destOrd="0" presId="urn:microsoft.com/office/officeart/2011/layout/TabList"/>
    <dgm:cxn modelId="{97542900-7383-4090-A3CD-A62FA77B4874}" type="presParOf" srcId="{CA73803D-A5D4-4612-9997-B34B13091B69}" destId="{0E53FF93-366D-42C5-9661-A69A76E2CC3E}" srcOrd="0" destOrd="0" presId="urn:microsoft.com/office/officeart/2011/layout/TabList"/>
    <dgm:cxn modelId="{8D4FF942-3B03-4246-8DB2-7914EB554BC0}" type="presParOf" srcId="{CA73803D-A5D4-4612-9997-B34B13091B69}" destId="{3D67C823-E5BB-4B86-AF7D-62895EEBE9B6}" srcOrd="1" destOrd="0" presId="urn:microsoft.com/office/officeart/2011/layout/TabList"/>
    <dgm:cxn modelId="{9F2AFB6F-6F77-4EE7-9312-F0CF1E29AD12}" type="presParOf" srcId="{CA73803D-A5D4-4612-9997-B34B13091B69}" destId="{58174CC2-2050-4675-AFB1-E5507E8B2FA7}" srcOrd="2" destOrd="0" presId="urn:microsoft.com/office/officeart/2011/layout/TabList"/>
    <dgm:cxn modelId="{4A64DFB4-4423-4001-B996-0183D21403C4}" type="presParOf" srcId="{F41CB549-ECBE-4CE2-9309-FF162B4BAF6B}" destId="{F1E8E525-964D-4943-9AF5-D2918ABF40A7}" srcOrd="1" destOrd="0" presId="urn:microsoft.com/office/officeart/2011/layout/TabList"/>
    <dgm:cxn modelId="{A40D406B-6375-4011-8C7F-B4B38C055DBD}" type="presParOf" srcId="{F41CB549-ECBE-4CE2-9309-FF162B4BAF6B}" destId="{747FE69B-ECC6-45F6-95E2-45F304F157F1}" srcOrd="2" destOrd="0" presId="urn:microsoft.com/office/officeart/2011/layout/TabList"/>
    <dgm:cxn modelId="{F8BD8E29-0942-46EE-B672-38F6063551C0}" type="presParOf" srcId="{747FE69B-ECC6-45F6-95E2-45F304F157F1}" destId="{149EEDCD-3065-4C5B-8E00-F69DA62FCD1F}" srcOrd="0" destOrd="0" presId="urn:microsoft.com/office/officeart/2011/layout/TabList"/>
    <dgm:cxn modelId="{FD0D6CC6-9DAA-4EE7-8B8D-DB38F1A03624}" type="presParOf" srcId="{747FE69B-ECC6-45F6-95E2-45F304F157F1}" destId="{CB21AD34-A913-49FE-B94D-3A6F1643DBAC}" srcOrd="1" destOrd="0" presId="urn:microsoft.com/office/officeart/2011/layout/TabList"/>
    <dgm:cxn modelId="{CC92938D-328C-4E14-906D-8AD8D91E57DA}" type="presParOf" srcId="{747FE69B-ECC6-45F6-95E2-45F304F157F1}" destId="{579FEC05-13F6-48AD-AD8E-5A4A166833BC}" srcOrd="2" destOrd="0" presId="urn:microsoft.com/office/officeart/2011/layout/TabList"/>
    <dgm:cxn modelId="{93B1B0AC-1538-40E5-BB13-C7979025DC9C}" type="presParOf" srcId="{F41CB549-ECBE-4CE2-9309-FF162B4BAF6B}" destId="{D003631A-7DEF-441E-A176-1B25C93CEB67}" srcOrd="3" destOrd="0" presId="urn:microsoft.com/office/officeart/2011/layout/TabList"/>
    <dgm:cxn modelId="{160893E7-D0CF-47ED-A6AA-F30B855A38B7}" type="presParOf" srcId="{F41CB549-ECBE-4CE2-9309-FF162B4BAF6B}" destId="{67809400-E3D6-4E3E-922C-EB807783ECA1}" srcOrd="4" destOrd="0" presId="urn:microsoft.com/office/officeart/2011/layout/TabList"/>
    <dgm:cxn modelId="{0BB26FAF-64BE-4A9D-AD86-6AA777D22ED2}" type="presParOf" srcId="{F41CB549-ECBE-4CE2-9309-FF162B4BAF6B}" destId="{D477B618-EA5F-48D7-89A9-E79EA438DB81}" srcOrd="5" destOrd="0" presId="urn:microsoft.com/office/officeart/2011/layout/TabList"/>
    <dgm:cxn modelId="{99373B02-CD58-4EFC-9CBD-D29C77AFFD45}" type="presParOf" srcId="{D477B618-EA5F-48D7-89A9-E79EA438DB81}" destId="{3D059E86-271A-40DE-86D5-A06A3790AB6C}" srcOrd="0" destOrd="0" presId="urn:microsoft.com/office/officeart/2011/layout/TabList"/>
    <dgm:cxn modelId="{970760A3-FD53-4A0D-AA4E-3941DAC7CAA8}" type="presParOf" srcId="{D477B618-EA5F-48D7-89A9-E79EA438DB81}" destId="{8BD7BB5F-E5C4-4999-8D3D-6C2EC9A434DE}" srcOrd="1" destOrd="0" presId="urn:microsoft.com/office/officeart/2011/layout/TabList"/>
    <dgm:cxn modelId="{7FD5A340-031F-435B-91E2-EDECCEA25E26}" type="presParOf" srcId="{D477B618-EA5F-48D7-89A9-E79EA438DB81}" destId="{2B717C14-2919-4C1E-A6F1-BB03B9C03F7D}" srcOrd="2" destOrd="0" presId="urn:microsoft.com/office/officeart/2011/layout/TabList"/>
    <dgm:cxn modelId="{5F293473-0C1E-428B-88D1-A5E231096831}" type="presParOf" srcId="{F41CB549-ECBE-4CE2-9309-FF162B4BAF6B}" destId="{0DBBF402-AAF6-46B8-8712-4048A0ED56FF}" srcOrd="6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50BD14E-8E7B-4E70-972A-6B75C38BA818}" type="doc">
      <dgm:prSet loTypeId="urn:microsoft.com/office/officeart/2008/layout/CircularPictureCallout" loCatId="pictur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AC3AF4B-EED2-4F6C-9883-3FB0ECE2C852}">
      <dgm:prSet custT="1"/>
      <dgm:spPr/>
      <dgm:t>
        <a:bodyPr/>
        <a:lstStyle/>
        <a:p>
          <a:r>
            <a:rPr lang="en-IN" sz="3600" dirty="0"/>
            <a:t>Project</a:t>
          </a:r>
        </a:p>
      </dgm:t>
    </dgm:pt>
    <dgm:pt modelId="{A4A1162F-03A2-46F6-A49C-CD5BA7B7C31A}" type="parTrans" cxnId="{22E8A1AD-EF06-4D54-841E-35C329D1A0B8}">
      <dgm:prSet/>
      <dgm:spPr/>
      <dgm:t>
        <a:bodyPr/>
        <a:lstStyle/>
        <a:p>
          <a:endParaRPr lang="en-IN"/>
        </a:p>
      </dgm:t>
    </dgm:pt>
    <dgm:pt modelId="{7BC3BBA8-C15B-4439-9FAB-5532BCBF6DE4}" type="sibTrans" cxnId="{22E8A1AD-EF06-4D54-841E-35C329D1A0B8}">
      <dgm:prSet/>
      <dgm:spPr/>
      <dgm:t>
        <a:bodyPr/>
        <a:lstStyle/>
        <a:p>
          <a:endParaRPr lang="en-IN"/>
        </a:p>
      </dgm:t>
    </dgm:pt>
    <dgm:pt modelId="{E29AF48D-657C-4460-A8EF-9D8969616BC0}">
      <dgm:prSet phldrT="[Text]" custT="1"/>
      <dgm:spPr/>
      <dgm:t>
        <a:bodyPr/>
        <a:lstStyle/>
        <a:p>
          <a:r>
            <a:rPr lang="en-IN" sz="1200" dirty="0"/>
            <a:t>Project name</a:t>
          </a:r>
        </a:p>
      </dgm:t>
    </dgm:pt>
    <dgm:pt modelId="{5296DC12-A440-4CE6-ABFC-F95DDCECD77B}" type="parTrans" cxnId="{0C94E2F0-FE84-46F8-B726-148C55F56E89}">
      <dgm:prSet/>
      <dgm:spPr/>
      <dgm:t>
        <a:bodyPr/>
        <a:lstStyle/>
        <a:p>
          <a:endParaRPr lang="en-IN"/>
        </a:p>
      </dgm:t>
    </dgm:pt>
    <dgm:pt modelId="{C6018C52-99AC-4BAA-9DE7-D3EE6D98B976}" type="sibTrans" cxnId="{0C94E2F0-FE84-46F8-B726-148C55F56E89}">
      <dgm:prSet/>
      <dgm:spPr/>
      <dgm:t>
        <a:bodyPr/>
        <a:lstStyle/>
        <a:p>
          <a:endParaRPr lang="en-IN"/>
        </a:p>
      </dgm:t>
    </dgm:pt>
    <dgm:pt modelId="{862A047A-EA49-4E6B-A63A-226736C67E47}">
      <dgm:prSet phldrT="[Text]" custT="1"/>
      <dgm:spPr/>
      <dgm:t>
        <a:bodyPr/>
        <a:lstStyle/>
        <a:p>
          <a:r>
            <a:rPr lang="en-IN" sz="1200" dirty="0"/>
            <a:t>Project description</a:t>
          </a:r>
        </a:p>
      </dgm:t>
    </dgm:pt>
    <dgm:pt modelId="{27953F7B-9712-4DA7-AB35-B2B8A3292CF0}" type="parTrans" cxnId="{3DC1ED43-8398-4A09-9E5E-AF4475193B0E}">
      <dgm:prSet/>
      <dgm:spPr/>
      <dgm:t>
        <a:bodyPr/>
        <a:lstStyle/>
        <a:p>
          <a:endParaRPr lang="en-IN"/>
        </a:p>
      </dgm:t>
    </dgm:pt>
    <dgm:pt modelId="{3D085C43-166B-4970-A56F-06895475991C}" type="sibTrans" cxnId="{3DC1ED43-8398-4A09-9E5E-AF4475193B0E}">
      <dgm:prSet/>
      <dgm:spPr/>
      <dgm:t>
        <a:bodyPr/>
        <a:lstStyle/>
        <a:p>
          <a:endParaRPr lang="en-IN"/>
        </a:p>
      </dgm:t>
    </dgm:pt>
    <dgm:pt modelId="{0A9660B4-CBB7-4DC7-8098-5218CFCEA97E}">
      <dgm:prSet phldrT="[Text]" custT="1"/>
      <dgm:spPr/>
      <dgm:t>
        <a:bodyPr/>
        <a:lstStyle/>
        <a:p>
          <a:r>
            <a:rPr lang="en-IN" sz="1200" dirty="0"/>
            <a:t>Project owner</a:t>
          </a:r>
        </a:p>
      </dgm:t>
    </dgm:pt>
    <dgm:pt modelId="{3BE6976D-03E0-45D0-9328-72350139C1A9}" type="parTrans" cxnId="{8657005A-D931-434B-BEEE-C975A7DB36FD}">
      <dgm:prSet/>
      <dgm:spPr/>
      <dgm:t>
        <a:bodyPr/>
        <a:lstStyle/>
        <a:p>
          <a:endParaRPr lang="en-IN"/>
        </a:p>
      </dgm:t>
    </dgm:pt>
    <dgm:pt modelId="{699939F4-EB0B-4830-944E-9F84798917E3}" type="sibTrans" cxnId="{8657005A-D931-434B-BEEE-C975A7DB36FD}">
      <dgm:prSet/>
      <dgm:spPr/>
      <dgm:t>
        <a:bodyPr/>
        <a:lstStyle/>
        <a:p>
          <a:endParaRPr lang="en-IN"/>
        </a:p>
      </dgm:t>
    </dgm:pt>
    <dgm:pt modelId="{EEAF3D0D-01FC-4953-B4D5-EB07FC2A15BF}">
      <dgm:prSet phldrT="[Text]" custT="1"/>
      <dgm:spPr/>
      <dgm:t>
        <a:bodyPr/>
        <a:lstStyle/>
        <a:p>
          <a:r>
            <a:rPr lang="en-IN" sz="1200" dirty="0"/>
            <a:t>Start date</a:t>
          </a:r>
        </a:p>
      </dgm:t>
    </dgm:pt>
    <dgm:pt modelId="{01BFC9F0-9310-49C8-B4B7-40C11BD8AD49}" type="parTrans" cxnId="{31EDFCC6-5035-4C41-985C-61A3553FF764}">
      <dgm:prSet/>
      <dgm:spPr/>
      <dgm:t>
        <a:bodyPr/>
        <a:lstStyle/>
        <a:p>
          <a:endParaRPr lang="en-IN"/>
        </a:p>
      </dgm:t>
    </dgm:pt>
    <dgm:pt modelId="{3BC2D4FD-B6BC-4824-BAB4-9D5BDC2C024D}" type="sibTrans" cxnId="{31EDFCC6-5035-4C41-985C-61A3553FF764}">
      <dgm:prSet/>
      <dgm:spPr/>
      <dgm:t>
        <a:bodyPr/>
        <a:lstStyle/>
        <a:p>
          <a:endParaRPr lang="en-IN"/>
        </a:p>
      </dgm:t>
    </dgm:pt>
    <dgm:pt modelId="{9796C90D-0609-4A11-B0A9-EC4988A96245}">
      <dgm:prSet phldrT="[Text]" custT="1"/>
      <dgm:spPr/>
      <dgm:t>
        <a:bodyPr/>
        <a:lstStyle/>
        <a:p>
          <a:r>
            <a:rPr lang="en-IN" sz="1200" dirty="0"/>
            <a:t>End date</a:t>
          </a:r>
        </a:p>
      </dgm:t>
    </dgm:pt>
    <dgm:pt modelId="{5B617830-7835-498F-97F8-AC06D8031B8C}" type="parTrans" cxnId="{6BBC7B27-C733-49CA-BF12-ADBCDDCD05FE}">
      <dgm:prSet/>
      <dgm:spPr/>
      <dgm:t>
        <a:bodyPr/>
        <a:lstStyle/>
        <a:p>
          <a:endParaRPr lang="en-IN"/>
        </a:p>
      </dgm:t>
    </dgm:pt>
    <dgm:pt modelId="{8A2349CC-B218-4C54-8AAC-3AF00A141D29}" type="sibTrans" cxnId="{6BBC7B27-C733-49CA-BF12-ADBCDDCD05FE}">
      <dgm:prSet/>
      <dgm:spPr/>
      <dgm:t>
        <a:bodyPr/>
        <a:lstStyle/>
        <a:p>
          <a:endParaRPr lang="en-IN"/>
        </a:p>
      </dgm:t>
    </dgm:pt>
    <dgm:pt modelId="{8C4C4237-33EC-4F4F-8181-FCB940E67EA9}">
      <dgm:prSet custT="1"/>
      <dgm:spPr/>
      <dgm:t>
        <a:bodyPr/>
        <a:lstStyle/>
        <a:p>
          <a:r>
            <a:rPr lang="en-IN" sz="1200" dirty="0"/>
            <a:t>Project id</a:t>
          </a:r>
        </a:p>
      </dgm:t>
    </dgm:pt>
    <dgm:pt modelId="{27EF95A7-F2AD-414F-A78B-9A78BCBFB279}" type="parTrans" cxnId="{BD3FD54F-29C5-4447-9267-9366EFF6F842}">
      <dgm:prSet/>
      <dgm:spPr/>
      <dgm:t>
        <a:bodyPr/>
        <a:lstStyle/>
        <a:p>
          <a:endParaRPr lang="en-IN"/>
        </a:p>
      </dgm:t>
    </dgm:pt>
    <dgm:pt modelId="{BAED3707-3BD0-4517-99B4-E7211A037591}" type="sibTrans" cxnId="{BD3FD54F-29C5-4447-9267-9366EFF6F842}">
      <dgm:prSet/>
      <dgm:spPr/>
      <dgm:t>
        <a:bodyPr/>
        <a:lstStyle/>
        <a:p>
          <a:endParaRPr lang="en-IN"/>
        </a:p>
      </dgm:t>
    </dgm:pt>
    <dgm:pt modelId="{76FC3F33-CD2A-4B04-9A31-40AEBE5F54CE}" type="pres">
      <dgm:prSet presAssocID="{350BD14E-8E7B-4E70-972A-6B75C38BA818}" presName="Name0" presStyleCnt="0">
        <dgm:presLayoutVars>
          <dgm:chMax val="7"/>
          <dgm:chPref val="7"/>
          <dgm:dir/>
        </dgm:presLayoutVars>
      </dgm:prSet>
      <dgm:spPr/>
    </dgm:pt>
    <dgm:pt modelId="{AE4C8062-6699-4B56-B354-CFFC8489B99D}" type="pres">
      <dgm:prSet presAssocID="{350BD14E-8E7B-4E70-972A-6B75C38BA818}" presName="Name1" presStyleCnt="0"/>
      <dgm:spPr/>
    </dgm:pt>
    <dgm:pt modelId="{6464624D-1CD8-4EFC-B757-F5BEBEA81587}" type="pres">
      <dgm:prSet presAssocID="{7BC3BBA8-C15B-4439-9FAB-5532BCBF6DE4}" presName="picture_1" presStyleCnt="0"/>
      <dgm:spPr/>
    </dgm:pt>
    <dgm:pt modelId="{791119A0-1EB0-472E-888E-18EB8F55C0BD}" type="pres">
      <dgm:prSet presAssocID="{7BC3BBA8-C15B-4439-9FAB-5532BCBF6DE4}" presName="pictureRepeatNode" presStyleLbl="alignImgPlace1" presStyleIdx="0" presStyleCnt="7"/>
      <dgm:spPr/>
    </dgm:pt>
    <dgm:pt modelId="{DCA9545E-C6D5-4B58-8571-45A96778D7C6}" type="pres">
      <dgm:prSet presAssocID="{1AC3AF4B-EED2-4F6C-9883-3FB0ECE2C852}" presName="text_1" presStyleLbl="node1" presStyleIdx="0" presStyleCnt="0" custScaleY="54384" custLinFactNeighborX="-1211" custLinFactNeighborY="-69298">
        <dgm:presLayoutVars>
          <dgm:bulletEnabled val="1"/>
        </dgm:presLayoutVars>
      </dgm:prSet>
      <dgm:spPr/>
    </dgm:pt>
    <dgm:pt modelId="{639E0F4D-24D5-4D38-ADF7-A5507A10F81F}" type="pres">
      <dgm:prSet presAssocID="{BAED3707-3BD0-4517-99B4-E7211A037591}" presName="picture_2" presStyleCnt="0"/>
      <dgm:spPr/>
    </dgm:pt>
    <dgm:pt modelId="{15436A8E-AD6A-4A1F-A6F5-9AA24DA583C5}" type="pres">
      <dgm:prSet presAssocID="{BAED3707-3BD0-4517-99B4-E7211A037591}" presName="pictureRepeatNode" presStyleLbl="alignImgPlace1" presStyleIdx="1" presStyleCnt="7"/>
      <dgm:spPr/>
    </dgm:pt>
    <dgm:pt modelId="{36E7CE58-EDB0-47AD-8EBC-A364872B025C}" type="pres">
      <dgm:prSet presAssocID="{8C4C4237-33EC-4F4F-8181-FCB940E67EA9}" presName="line_2" presStyleLbl="parChTrans1D1" presStyleIdx="0" presStyleCnt="6"/>
      <dgm:spPr/>
    </dgm:pt>
    <dgm:pt modelId="{C642E9C2-83E6-4604-8579-43F935D8C2CB}" type="pres">
      <dgm:prSet presAssocID="{8C4C4237-33EC-4F4F-8181-FCB940E67EA9}" presName="textparent_2" presStyleLbl="node1" presStyleIdx="0" presStyleCnt="0"/>
      <dgm:spPr/>
    </dgm:pt>
    <dgm:pt modelId="{03E4BD6B-E492-48AB-9673-85B67EC36488}" type="pres">
      <dgm:prSet presAssocID="{8C4C4237-33EC-4F4F-8181-FCB940E67EA9}" presName="text_2" presStyleLbl="revTx" presStyleIdx="0" presStyleCnt="6">
        <dgm:presLayoutVars>
          <dgm:bulletEnabled val="1"/>
        </dgm:presLayoutVars>
      </dgm:prSet>
      <dgm:spPr/>
    </dgm:pt>
    <dgm:pt modelId="{1968C9B1-FD2C-4C47-9C89-4D9A9E4C2706}" type="pres">
      <dgm:prSet presAssocID="{C6018C52-99AC-4BAA-9DE7-D3EE6D98B976}" presName="picture_3" presStyleCnt="0"/>
      <dgm:spPr/>
    </dgm:pt>
    <dgm:pt modelId="{877CF905-80A5-4A13-BDC4-0190D3AB04DB}" type="pres">
      <dgm:prSet presAssocID="{C6018C52-99AC-4BAA-9DE7-D3EE6D98B976}" presName="pictureRepeatNode" presStyleLbl="alignImgPlace1" presStyleIdx="2" presStyleCnt="7"/>
      <dgm:spPr/>
    </dgm:pt>
    <dgm:pt modelId="{D0414FC6-6DC1-4B97-85F5-E0EA8B7464FF}" type="pres">
      <dgm:prSet presAssocID="{E29AF48D-657C-4460-A8EF-9D8969616BC0}" presName="line_3" presStyleLbl="parChTrans1D1" presStyleIdx="1" presStyleCnt="6"/>
      <dgm:spPr/>
    </dgm:pt>
    <dgm:pt modelId="{12BAA423-0C22-4A5E-83B2-555F00CA5D29}" type="pres">
      <dgm:prSet presAssocID="{E29AF48D-657C-4460-A8EF-9D8969616BC0}" presName="textparent_3" presStyleLbl="node1" presStyleIdx="0" presStyleCnt="0"/>
      <dgm:spPr/>
    </dgm:pt>
    <dgm:pt modelId="{C7D88BFA-54DF-485D-802E-BF6E9CAAB2A1}" type="pres">
      <dgm:prSet presAssocID="{E29AF48D-657C-4460-A8EF-9D8969616BC0}" presName="text_3" presStyleLbl="revTx" presStyleIdx="1" presStyleCnt="6">
        <dgm:presLayoutVars>
          <dgm:bulletEnabled val="1"/>
        </dgm:presLayoutVars>
      </dgm:prSet>
      <dgm:spPr/>
    </dgm:pt>
    <dgm:pt modelId="{B92CCBAF-3CD8-47E4-B13C-07973F9BF3CD}" type="pres">
      <dgm:prSet presAssocID="{3D085C43-166B-4970-A56F-06895475991C}" presName="picture_4" presStyleCnt="0"/>
      <dgm:spPr/>
    </dgm:pt>
    <dgm:pt modelId="{F13B05FF-DF7E-40F9-A147-942F11EFB8B0}" type="pres">
      <dgm:prSet presAssocID="{3D085C43-166B-4970-A56F-06895475991C}" presName="pictureRepeatNode" presStyleLbl="alignImgPlace1" presStyleIdx="3" presStyleCnt="7"/>
      <dgm:spPr/>
    </dgm:pt>
    <dgm:pt modelId="{7E13E57D-5D5A-4BA5-B6C9-4037F67B0F73}" type="pres">
      <dgm:prSet presAssocID="{862A047A-EA49-4E6B-A63A-226736C67E47}" presName="line_4" presStyleLbl="parChTrans1D1" presStyleIdx="2" presStyleCnt="6"/>
      <dgm:spPr/>
    </dgm:pt>
    <dgm:pt modelId="{BBCD5195-31CD-4F64-B44D-2AA31CF56ED7}" type="pres">
      <dgm:prSet presAssocID="{862A047A-EA49-4E6B-A63A-226736C67E47}" presName="textparent_4" presStyleLbl="node1" presStyleIdx="0" presStyleCnt="0"/>
      <dgm:spPr/>
    </dgm:pt>
    <dgm:pt modelId="{C4253372-AF07-45A0-AEEB-575F1225E7C1}" type="pres">
      <dgm:prSet presAssocID="{862A047A-EA49-4E6B-A63A-226736C67E47}" presName="text_4" presStyleLbl="revTx" presStyleIdx="2" presStyleCnt="6">
        <dgm:presLayoutVars>
          <dgm:bulletEnabled val="1"/>
        </dgm:presLayoutVars>
      </dgm:prSet>
      <dgm:spPr/>
    </dgm:pt>
    <dgm:pt modelId="{1C3F32C1-D806-4FA7-9D64-12B5399A48B8}" type="pres">
      <dgm:prSet presAssocID="{699939F4-EB0B-4830-944E-9F84798917E3}" presName="picture_5" presStyleCnt="0"/>
      <dgm:spPr/>
    </dgm:pt>
    <dgm:pt modelId="{0AF9ECA2-4DB6-4FD6-8B58-D4978644B0C4}" type="pres">
      <dgm:prSet presAssocID="{699939F4-EB0B-4830-944E-9F84798917E3}" presName="pictureRepeatNode" presStyleLbl="alignImgPlace1" presStyleIdx="4" presStyleCnt="7"/>
      <dgm:spPr/>
    </dgm:pt>
    <dgm:pt modelId="{091BBB3E-153D-4E47-876F-A7C19AC162D8}" type="pres">
      <dgm:prSet presAssocID="{0A9660B4-CBB7-4DC7-8098-5218CFCEA97E}" presName="line_5" presStyleLbl="parChTrans1D1" presStyleIdx="3" presStyleCnt="6"/>
      <dgm:spPr/>
    </dgm:pt>
    <dgm:pt modelId="{ACDEED57-ABA2-4832-A531-44DA531686DD}" type="pres">
      <dgm:prSet presAssocID="{0A9660B4-CBB7-4DC7-8098-5218CFCEA97E}" presName="textparent_5" presStyleLbl="node1" presStyleIdx="0" presStyleCnt="0"/>
      <dgm:spPr/>
    </dgm:pt>
    <dgm:pt modelId="{CFFE42B2-8749-482A-B65D-0047CB396B8D}" type="pres">
      <dgm:prSet presAssocID="{0A9660B4-CBB7-4DC7-8098-5218CFCEA97E}" presName="text_5" presStyleLbl="revTx" presStyleIdx="3" presStyleCnt="6">
        <dgm:presLayoutVars>
          <dgm:bulletEnabled val="1"/>
        </dgm:presLayoutVars>
      </dgm:prSet>
      <dgm:spPr/>
    </dgm:pt>
    <dgm:pt modelId="{58EB7F12-4124-4685-B224-93A1CD3C6E0A}" type="pres">
      <dgm:prSet presAssocID="{3BC2D4FD-B6BC-4824-BAB4-9D5BDC2C024D}" presName="picture_6" presStyleCnt="0"/>
      <dgm:spPr/>
    </dgm:pt>
    <dgm:pt modelId="{93183063-57D9-416E-9D0F-219354211F10}" type="pres">
      <dgm:prSet presAssocID="{3BC2D4FD-B6BC-4824-BAB4-9D5BDC2C024D}" presName="pictureRepeatNode" presStyleLbl="alignImgPlace1" presStyleIdx="5" presStyleCnt="7"/>
      <dgm:spPr/>
    </dgm:pt>
    <dgm:pt modelId="{AD245883-B2B8-4881-8882-5980E964757A}" type="pres">
      <dgm:prSet presAssocID="{EEAF3D0D-01FC-4953-B4D5-EB07FC2A15BF}" presName="line_6" presStyleLbl="parChTrans1D1" presStyleIdx="4" presStyleCnt="6"/>
      <dgm:spPr/>
    </dgm:pt>
    <dgm:pt modelId="{C7CB98A7-0CBA-4791-B6BB-70624CEEB192}" type="pres">
      <dgm:prSet presAssocID="{EEAF3D0D-01FC-4953-B4D5-EB07FC2A15BF}" presName="textparent_6" presStyleLbl="node1" presStyleIdx="0" presStyleCnt="0"/>
      <dgm:spPr/>
    </dgm:pt>
    <dgm:pt modelId="{09453F4D-9EFA-402D-9B0D-B41150CA592F}" type="pres">
      <dgm:prSet presAssocID="{EEAF3D0D-01FC-4953-B4D5-EB07FC2A15BF}" presName="text_6" presStyleLbl="revTx" presStyleIdx="4" presStyleCnt="6">
        <dgm:presLayoutVars>
          <dgm:bulletEnabled val="1"/>
        </dgm:presLayoutVars>
      </dgm:prSet>
      <dgm:spPr/>
    </dgm:pt>
    <dgm:pt modelId="{C6CE5DA5-5073-4814-9121-EAC2268FA9F8}" type="pres">
      <dgm:prSet presAssocID="{8A2349CC-B218-4C54-8AAC-3AF00A141D29}" presName="picture_7" presStyleCnt="0"/>
      <dgm:spPr/>
    </dgm:pt>
    <dgm:pt modelId="{A62AB0CC-D122-4B1C-A779-281645813CA4}" type="pres">
      <dgm:prSet presAssocID="{8A2349CC-B218-4C54-8AAC-3AF00A141D29}" presName="pictureRepeatNode" presStyleLbl="alignImgPlace1" presStyleIdx="6" presStyleCnt="7"/>
      <dgm:spPr/>
    </dgm:pt>
    <dgm:pt modelId="{000F47D4-DD3D-42D7-AF38-A10A8B00DB25}" type="pres">
      <dgm:prSet presAssocID="{9796C90D-0609-4A11-B0A9-EC4988A96245}" presName="line_7" presStyleLbl="parChTrans1D1" presStyleIdx="5" presStyleCnt="6"/>
      <dgm:spPr/>
    </dgm:pt>
    <dgm:pt modelId="{E76E427C-50CC-4160-B304-EFCDDEF7D4AD}" type="pres">
      <dgm:prSet presAssocID="{9796C90D-0609-4A11-B0A9-EC4988A96245}" presName="textparent_7" presStyleLbl="node1" presStyleIdx="0" presStyleCnt="0"/>
      <dgm:spPr/>
    </dgm:pt>
    <dgm:pt modelId="{AEA37CC6-F072-4BFF-AFC9-3706954A37BD}" type="pres">
      <dgm:prSet presAssocID="{9796C90D-0609-4A11-B0A9-EC4988A96245}" presName="text_7" presStyleLbl="revTx" presStyleIdx="5" presStyleCnt="6">
        <dgm:presLayoutVars>
          <dgm:bulletEnabled val="1"/>
        </dgm:presLayoutVars>
      </dgm:prSet>
      <dgm:spPr/>
    </dgm:pt>
  </dgm:ptLst>
  <dgm:cxnLst>
    <dgm:cxn modelId="{4CF33F13-5730-415A-9757-7D1E31159EC0}" type="presOf" srcId="{3BC2D4FD-B6BC-4824-BAB4-9D5BDC2C024D}" destId="{93183063-57D9-416E-9D0F-219354211F10}" srcOrd="0" destOrd="0" presId="urn:microsoft.com/office/officeart/2008/layout/CircularPictureCallout"/>
    <dgm:cxn modelId="{300A3D24-1D42-442E-A6F2-756486B8FA4D}" type="presOf" srcId="{350BD14E-8E7B-4E70-972A-6B75C38BA818}" destId="{76FC3F33-CD2A-4B04-9A31-40AEBE5F54CE}" srcOrd="0" destOrd="0" presId="urn:microsoft.com/office/officeart/2008/layout/CircularPictureCallout"/>
    <dgm:cxn modelId="{6BBC7B27-C733-49CA-BF12-ADBCDDCD05FE}" srcId="{350BD14E-8E7B-4E70-972A-6B75C38BA818}" destId="{9796C90D-0609-4A11-B0A9-EC4988A96245}" srcOrd="6" destOrd="0" parTransId="{5B617830-7835-498F-97F8-AC06D8031B8C}" sibTransId="{8A2349CC-B218-4C54-8AAC-3AF00A141D29}"/>
    <dgm:cxn modelId="{038E553D-A147-4EE3-BA52-F0D97645980B}" type="presOf" srcId="{BAED3707-3BD0-4517-99B4-E7211A037591}" destId="{15436A8E-AD6A-4A1F-A6F5-9AA24DA583C5}" srcOrd="0" destOrd="0" presId="urn:microsoft.com/office/officeart/2008/layout/CircularPictureCallout"/>
    <dgm:cxn modelId="{C828DA60-A0C1-4368-8E7F-57E750FE0907}" type="presOf" srcId="{1AC3AF4B-EED2-4F6C-9883-3FB0ECE2C852}" destId="{DCA9545E-C6D5-4B58-8571-45A96778D7C6}" srcOrd="0" destOrd="0" presId="urn:microsoft.com/office/officeart/2008/layout/CircularPictureCallout"/>
    <dgm:cxn modelId="{3DC1ED43-8398-4A09-9E5E-AF4475193B0E}" srcId="{350BD14E-8E7B-4E70-972A-6B75C38BA818}" destId="{862A047A-EA49-4E6B-A63A-226736C67E47}" srcOrd="3" destOrd="0" parTransId="{27953F7B-9712-4DA7-AB35-B2B8A3292CF0}" sibTransId="{3D085C43-166B-4970-A56F-06895475991C}"/>
    <dgm:cxn modelId="{87F4336F-E621-4504-8AC9-F44EF9BD539C}" type="presOf" srcId="{0A9660B4-CBB7-4DC7-8098-5218CFCEA97E}" destId="{CFFE42B2-8749-482A-B65D-0047CB396B8D}" srcOrd="0" destOrd="0" presId="urn:microsoft.com/office/officeart/2008/layout/CircularPictureCallout"/>
    <dgm:cxn modelId="{BD3FD54F-29C5-4447-9267-9366EFF6F842}" srcId="{350BD14E-8E7B-4E70-972A-6B75C38BA818}" destId="{8C4C4237-33EC-4F4F-8181-FCB940E67EA9}" srcOrd="1" destOrd="0" parTransId="{27EF95A7-F2AD-414F-A78B-9A78BCBFB279}" sibTransId="{BAED3707-3BD0-4517-99B4-E7211A037591}"/>
    <dgm:cxn modelId="{8657005A-D931-434B-BEEE-C975A7DB36FD}" srcId="{350BD14E-8E7B-4E70-972A-6B75C38BA818}" destId="{0A9660B4-CBB7-4DC7-8098-5218CFCEA97E}" srcOrd="4" destOrd="0" parTransId="{3BE6976D-03E0-45D0-9328-72350139C1A9}" sibTransId="{699939F4-EB0B-4830-944E-9F84798917E3}"/>
    <dgm:cxn modelId="{76444B5A-E999-4B02-BD6F-3173B264D977}" type="presOf" srcId="{E29AF48D-657C-4460-A8EF-9D8969616BC0}" destId="{C7D88BFA-54DF-485D-802E-BF6E9CAAB2A1}" srcOrd="0" destOrd="0" presId="urn:microsoft.com/office/officeart/2008/layout/CircularPictureCallout"/>
    <dgm:cxn modelId="{9093747C-A8D2-4071-A526-85775D3E5B11}" type="presOf" srcId="{7BC3BBA8-C15B-4439-9FAB-5532BCBF6DE4}" destId="{791119A0-1EB0-472E-888E-18EB8F55C0BD}" srcOrd="0" destOrd="0" presId="urn:microsoft.com/office/officeart/2008/layout/CircularPictureCallout"/>
    <dgm:cxn modelId="{956F9A86-39E2-4FBF-93C7-6DE7BB281CBA}" type="presOf" srcId="{EEAF3D0D-01FC-4953-B4D5-EB07FC2A15BF}" destId="{09453F4D-9EFA-402D-9B0D-B41150CA592F}" srcOrd="0" destOrd="0" presId="urn:microsoft.com/office/officeart/2008/layout/CircularPictureCallout"/>
    <dgm:cxn modelId="{FBB3BB93-4437-4F2D-B9E9-5E092C7C3DFA}" type="presOf" srcId="{8A2349CC-B218-4C54-8AAC-3AF00A141D29}" destId="{A62AB0CC-D122-4B1C-A779-281645813CA4}" srcOrd="0" destOrd="0" presId="urn:microsoft.com/office/officeart/2008/layout/CircularPictureCallout"/>
    <dgm:cxn modelId="{A7D8CE9B-DBDC-44B2-9FAE-3ABC03D33421}" type="presOf" srcId="{699939F4-EB0B-4830-944E-9F84798917E3}" destId="{0AF9ECA2-4DB6-4FD6-8B58-D4978644B0C4}" srcOrd="0" destOrd="0" presId="urn:microsoft.com/office/officeart/2008/layout/CircularPictureCallout"/>
    <dgm:cxn modelId="{BD1BB1A1-D05A-42A3-B6A4-2110E182B2AF}" type="presOf" srcId="{9796C90D-0609-4A11-B0A9-EC4988A96245}" destId="{AEA37CC6-F072-4BFF-AFC9-3706954A37BD}" srcOrd="0" destOrd="0" presId="urn:microsoft.com/office/officeart/2008/layout/CircularPictureCallout"/>
    <dgm:cxn modelId="{22E8A1AD-EF06-4D54-841E-35C329D1A0B8}" srcId="{350BD14E-8E7B-4E70-972A-6B75C38BA818}" destId="{1AC3AF4B-EED2-4F6C-9883-3FB0ECE2C852}" srcOrd="0" destOrd="0" parTransId="{A4A1162F-03A2-46F6-A49C-CD5BA7B7C31A}" sibTransId="{7BC3BBA8-C15B-4439-9FAB-5532BCBF6DE4}"/>
    <dgm:cxn modelId="{9CA483C1-0AC3-4FAA-A322-285ED0A03BB5}" type="presOf" srcId="{862A047A-EA49-4E6B-A63A-226736C67E47}" destId="{C4253372-AF07-45A0-AEEB-575F1225E7C1}" srcOrd="0" destOrd="0" presId="urn:microsoft.com/office/officeart/2008/layout/CircularPictureCallout"/>
    <dgm:cxn modelId="{31EDFCC6-5035-4C41-985C-61A3553FF764}" srcId="{350BD14E-8E7B-4E70-972A-6B75C38BA818}" destId="{EEAF3D0D-01FC-4953-B4D5-EB07FC2A15BF}" srcOrd="5" destOrd="0" parTransId="{01BFC9F0-9310-49C8-B4B7-40C11BD8AD49}" sibTransId="{3BC2D4FD-B6BC-4824-BAB4-9D5BDC2C024D}"/>
    <dgm:cxn modelId="{A73185DC-5C5E-425B-BF91-D1179DD55629}" type="presOf" srcId="{3D085C43-166B-4970-A56F-06895475991C}" destId="{F13B05FF-DF7E-40F9-A147-942F11EFB8B0}" srcOrd="0" destOrd="0" presId="urn:microsoft.com/office/officeart/2008/layout/CircularPictureCallout"/>
    <dgm:cxn modelId="{B9AD34EA-B425-4242-957A-31635B4A69BE}" type="presOf" srcId="{C6018C52-99AC-4BAA-9DE7-D3EE6D98B976}" destId="{877CF905-80A5-4A13-BDC4-0190D3AB04DB}" srcOrd="0" destOrd="0" presId="urn:microsoft.com/office/officeart/2008/layout/CircularPictureCallout"/>
    <dgm:cxn modelId="{0C94E2F0-FE84-46F8-B726-148C55F56E89}" srcId="{350BD14E-8E7B-4E70-972A-6B75C38BA818}" destId="{E29AF48D-657C-4460-A8EF-9D8969616BC0}" srcOrd="2" destOrd="0" parTransId="{5296DC12-A440-4CE6-ABFC-F95DDCECD77B}" sibTransId="{C6018C52-99AC-4BAA-9DE7-D3EE6D98B976}"/>
    <dgm:cxn modelId="{DB1BB1F4-49AD-4B7C-B74F-A661AF88D23D}" type="presOf" srcId="{8C4C4237-33EC-4F4F-8181-FCB940E67EA9}" destId="{03E4BD6B-E492-48AB-9673-85B67EC36488}" srcOrd="0" destOrd="0" presId="urn:microsoft.com/office/officeart/2008/layout/CircularPictureCallout"/>
    <dgm:cxn modelId="{4B4FB24B-5562-45ED-9384-4D2A27C1BF02}" type="presParOf" srcId="{76FC3F33-CD2A-4B04-9A31-40AEBE5F54CE}" destId="{AE4C8062-6699-4B56-B354-CFFC8489B99D}" srcOrd="0" destOrd="0" presId="urn:microsoft.com/office/officeart/2008/layout/CircularPictureCallout"/>
    <dgm:cxn modelId="{CC70D9B6-176E-4919-8DA2-DAF7CA9F8BAB}" type="presParOf" srcId="{AE4C8062-6699-4B56-B354-CFFC8489B99D}" destId="{6464624D-1CD8-4EFC-B757-F5BEBEA81587}" srcOrd="0" destOrd="0" presId="urn:microsoft.com/office/officeart/2008/layout/CircularPictureCallout"/>
    <dgm:cxn modelId="{99D5ED6D-0F7C-42CE-9A5A-68D32F0F8FC7}" type="presParOf" srcId="{6464624D-1CD8-4EFC-B757-F5BEBEA81587}" destId="{791119A0-1EB0-472E-888E-18EB8F55C0BD}" srcOrd="0" destOrd="0" presId="urn:microsoft.com/office/officeart/2008/layout/CircularPictureCallout"/>
    <dgm:cxn modelId="{60C85054-926D-41DA-8976-A423E366FBBF}" type="presParOf" srcId="{AE4C8062-6699-4B56-B354-CFFC8489B99D}" destId="{DCA9545E-C6D5-4B58-8571-45A96778D7C6}" srcOrd="1" destOrd="0" presId="urn:microsoft.com/office/officeart/2008/layout/CircularPictureCallout"/>
    <dgm:cxn modelId="{DEC0CADE-4BBA-424E-85E5-53A9204606BE}" type="presParOf" srcId="{AE4C8062-6699-4B56-B354-CFFC8489B99D}" destId="{639E0F4D-24D5-4D38-ADF7-A5507A10F81F}" srcOrd="2" destOrd="0" presId="urn:microsoft.com/office/officeart/2008/layout/CircularPictureCallout"/>
    <dgm:cxn modelId="{6246F6F8-BD60-4888-A4C4-F99D4C085A4E}" type="presParOf" srcId="{639E0F4D-24D5-4D38-ADF7-A5507A10F81F}" destId="{15436A8E-AD6A-4A1F-A6F5-9AA24DA583C5}" srcOrd="0" destOrd="0" presId="urn:microsoft.com/office/officeart/2008/layout/CircularPictureCallout"/>
    <dgm:cxn modelId="{B18929F5-E32D-48A7-B58D-26E633CB2F94}" type="presParOf" srcId="{AE4C8062-6699-4B56-B354-CFFC8489B99D}" destId="{36E7CE58-EDB0-47AD-8EBC-A364872B025C}" srcOrd="3" destOrd="0" presId="urn:microsoft.com/office/officeart/2008/layout/CircularPictureCallout"/>
    <dgm:cxn modelId="{B2E24542-95F3-4463-8B82-CBB728EABAA8}" type="presParOf" srcId="{AE4C8062-6699-4B56-B354-CFFC8489B99D}" destId="{C642E9C2-83E6-4604-8579-43F935D8C2CB}" srcOrd="4" destOrd="0" presId="urn:microsoft.com/office/officeart/2008/layout/CircularPictureCallout"/>
    <dgm:cxn modelId="{CC3C6266-443B-415C-9602-393A16CEC2EE}" type="presParOf" srcId="{C642E9C2-83E6-4604-8579-43F935D8C2CB}" destId="{03E4BD6B-E492-48AB-9673-85B67EC36488}" srcOrd="0" destOrd="0" presId="urn:microsoft.com/office/officeart/2008/layout/CircularPictureCallout"/>
    <dgm:cxn modelId="{2F170FBD-4641-4E46-92C3-85AC71126800}" type="presParOf" srcId="{AE4C8062-6699-4B56-B354-CFFC8489B99D}" destId="{1968C9B1-FD2C-4C47-9C89-4D9A9E4C2706}" srcOrd="5" destOrd="0" presId="urn:microsoft.com/office/officeart/2008/layout/CircularPictureCallout"/>
    <dgm:cxn modelId="{D7EF4FE8-D81B-44DF-9D1C-E779ADBDA352}" type="presParOf" srcId="{1968C9B1-FD2C-4C47-9C89-4D9A9E4C2706}" destId="{877CF905-80A5-4A13-BDC4-0190D3AB04DB}" srcOrd="0" destOrd="0" presId="urn:microsoft.com/office/officeart/2008/layout/CircularPictureCallout"/>
    <dgm:cxn modelId="{B0CD758C-578A-4F42-BDCE-48E9C1DEED3E}" type="presParOf" srcId="{AE4C8062-6699-4B56-B354-CFFC8489B99D}" destId="{D0414FC6-6DC1-4B97-85F5-E0EA8B7464FF}" srcOrd="6" destOrd="0" presId="urn:microsoft.com/office/officeart/2008/layout/CircularPictureCallout"/>
    <dgm:cxn modelId="{BC956A74-B4DD-4CB2-8BB8-38F00D9FC419}" type="presParOf" srcId="{AE4C8062-6699-4B56-B354-CFFC8489B99D}" destId="{12BAA423-0C22-4A5E-83B2-555F00CA5D29}" srcOrd="7" destOrd="0" presId="urn:microsoft.com/office/officeart/2008/layout/CircularPictureCallout"/>
    <dgm:cxn modelId="{35BB5F89-2B23-412A-A6FE-1EC2FE026090}" type="presParOf" srcId="{12BAA423-0C22-4A5E-83B2-555F00CA5D29}" destId="{C7D88BFA-54DF-485D-802E-BF6E9CAAB2A1}" srcOrd="0" destOrd="0" presId="urn:microsoft.com/office/officeart/2008/layout/CircularPictureCallout"/>
    <dgm:cxn modelId="{4D7E8347-4831-412B-A502-7D7088DBDEE7}" type="presParOf" srcId="{AE4C8062-6699-4B56-B354-CFFC8489B99D}" destId="{B92CCBAF-3CD8-47E4-B13C-07973F9BF3CD}" srcOrd="8" destOrd="0" presId="urn:microsoft.com/office/officeart/2008/layout/CircularPictureCallout"/>
    <dgm:cxn modelId="{078C669E-1B6E-4B56-BE43-9CE842162C0C}" type="presParOf" srcId="{B92CCBAF-3CD8-47E4-B13C-07973F9BF3CD}" destId="{F13B05FF-DF7E-40F9-A147-942F11EFB8B0}" srcOrd="0" destOrd="0" presId="urn:microsoft.com/office/officeart/2008/layout/CircularPictureCallout"/>
    <dgm:cxn modelId="{1E7B7D2E-F891-4519-8DAA-54F340E86F43}" type="presParOf" srcId="{AE4C8062-6699-4B56-B354-CFFC8489B99D}" destId="{7E13E57D-5D5A-4BA5-B6C9-4037F67B0F73}" srcOrd="9" destOrd="0" presId="urn:microsoft.com/office/officeart/2008/layout/CircularPictureCallout"/>
    <dgm:cxn modelId="{A98C3D8E-4322-417F-B7F0-EEF60DE5D7BE}" type="presParOf" srcId="{AE4C8062-6699-4B56-B354-CFFC8489B99D}" destId="{BBCD5195-31CD-4F64-B44D-2AA31CF56ED7}" srcOrd="10" destOrd="0" presId="urn:microsoft.com/office/officeart/2008/layout/CircularPictureCallout"/>
    <dgm:cxn modelId="{74DB4D71-4978-4F6E-9F48-C14A489568A9}" type="presParOf" srcId="{BBCD5195-31CD-4F64-B44D-2AA31CF56ED7}" destId="{C4253372-AF07-45A0-AEEB-575F1225E7C1}" srcOrd="0" destOrd="0" presId="urn:microsoft.com/office/officeart/2008/layout/CircularPictureCallout"/>
    <dgm:cxn modelId="{2B255A38-003D-4E53-A67D-8D9339EEE6DE}" type="presParOf" srcId="{AE4C8062-6699-4B56-B354-CFFC8489B99D}" destId="{1C3F32C1-D806-4FA7-9D64-12B5399A48B8}" srcOrd="11" destOrd="0" presId="urn:microsoft.com/office/officeart/2008/layout/CircularPictureCallout"/>
    <dgm:cxn modelId="{44BDFDBA-AB51-4B24-9BB3-5677FA1D8535}" type="presParOf" srcId="{1C3F32C1-D806-4FA7-9D64-12B5399A48B8}" destId="{0AF9ECA2-4DB6-4FD6-8B58-D4978644B0C4}" srcOrd="0" destOrd="0" presId="urn:microsoft.com/office/officeart/2008/layout/CircularPictureCallout"/>
    <dgm:cxn modelId="{3C61AC3D-5253-4FBC-8506-EAC30CE65755}" type="presParOf" srcId="{AE4C8062-6699-4B56-B354-CFFC8489B99D}" destId="{091BBB3E-153D-4E47-876F-A7C19AC162D8}" srcOrd="12" destOrd="0" presId="urn:microsoft.com/office/officeart/2008/layout/CircularPictureCallout"/>
    <dgm:cxn modelId="{225D92B5-D6BA-469B-AAD4-BBF0D7DAD48F}" type="presParOf" srcId="{AE4C8062-6699-4B56-B354-CFFC8489B99D}" destId="{ACDEED57-ABA2-4832-A531-44DA531686DD}" srcOrd="13" destOrd="0" presId="urn:microsoft.com/office/officeart/2008/layout/CircularPictureCallout"/>
    <dgm:cxn modelId="{B167E544-9516-41F4-8481-62392395BFAE}" type="presParOf" srcId="{ACDEED57-ABA2-4832-A531-44DA531686DD}" destId="{CFFE42B2-8749-482A-B65D-0047CB396B8D}" srcOrd="0" destOrd="0" presId="urn:microsoft.com/office/officeart/2008/layout/CircularPictureCallout"/>
    <dgm:cxn modelId="{6000AEB8-B1D5-4597-84D6-A46BEF64F579}" type="presParOf" srcId="{AE4C8062-6699-4B56-B354-CFFC8489B99D}" destId="{58EB7F12-4124-4685-B224-93A1CD3C6E0A}" srcOrd="14" destOrd="0" presId="urn:microsoft.com/office/officeart/2008/layout/CircularPictureCallout"/>
    <dgm:cxn modelId="{525EC208-F6F5-4BAD-8F6F-ACA9F8403E87}" type="presParOf" srcId="{58EB7F12-4124-4685-B224-93A1CD3C6E0A}" destId="{93183063-57D9-416E-9D0F-219354211F10}" srcOrd="0" destOrd="0" presId="urn:microsoft.com/office/officeart/2008/layout/CircularPictureCallout"/>
    <dgm:cxn modelId="{F178EDF9-1C0C-4E47-88BF-BA8134C2A7DC}" type="presParOf" srcId="{AE4C8062-6699-4B56-B354-CFFC8489B99D}" destId="{AD245883-B2B8-4881-8882-5980E964757A}" srcOrd="15" destOrd="0" presId="urn:microsoft.com/office/officeart/2008/layout/CircularPictureCallout"/>
    <dgm:cxn modelId="{817AAE59-98E9-4A44-9AA8-3C221F891363}" type="presParOf" srcId="{AE4C8062-6699-4B56-B354-CFFC8489B99D}" destId="{C7CB98A7-0CBA-4791-B6BB-70624CEEB192}" srcOrd="16" destOrd="0" presId="urn:microsoft.com/office/officeart/2008/layout/CircularPictureCallout"/>
    <dgm:cxn modelId="{E6EC06BC-9EF7-4851-87A5-B0B93D78D162}" type="presParOf" srcId="{C7CB98A7-0CBA-4791-B6BB-70624CEEB192}" destId="{09453F4D-9EFA-402D-9B0D-B41150CA592F}" srcOrd="0" destOrd="0" presId="urn:microsoft.com/office/officeart/2008/layout/CircularPictureCallout"/>
    <dgm:cxn modelId="{85B2F80C-B684-46AA-9BEF-325A25C8B520}" type="presParOf" srcId="{AE4C8062-6699-4B56-B354-CFFC8489B99D}" destId="{C6CE5DA5-5073-4814-9121-EAC2268FA9F8}" srcOrd="17" destOrd="0" presId="urn:microsoft.com/office/officeart/2008/layout/CircularPictureCallout"/>
    <dgm:cxn modelId="{CAFB78E9-636C-4DE7-96F9-274191938469}" type="presParOf" srcId="{C6CE5DA5-5073-4814-9121-EAC2268FA9F8}" destId="{A62AB0CC-D122-4B1C-A779-281645813CA4}" srcOrd="0" destOrd="0" presId="urn:microsoft.com/office/officeart/2008/layout/CircularPictureCallout"/>
    <dgm:cxn modelId="{901006C0-F6EF-4DA2-A84E-929611DA88CD}" type="presParOf" srcId="{AE4C8062-6699-4B56-B354-CFFC8489B99D}" destId="{000F47D4-DD3D-42D7-AF38-A10A8B00DB25}" srcOrd="18" destOrd="0" presId="urn:microsoft.com/office/officeart/2008/layout/CircularPictureCallout"/>
    <dgm:cxn modelId="{9F6E76AB-E626-4CE5-A133-0F6148D70B38}" type="presParOf" srcId="{AE4C8062-6699-4B56-B354-CFFC8489B99D}" destId="{E76E427C-50CC-4160-B304-EFCDDEF7D4AD}" srcOrd="19" destOrd="0" presId="urn:microsoft.com/office/officeart/2008/layout/CircularPictureCallout"/>
    <dgm:cxn modelId="{46D0061C-18F7-48C1-822B-94AAF50DB278}" type="presParOf" srcId="{E76E427C-50CC-4160-B304-EFCDDEF7D4AD}" destId="{AEA37CC6-F072-4BFF-AFC9-3706954A37BD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0BD14E-8E7B-4E70-972A-6B75C38BA818}" type="doc">
      <dgm:prSet loTypeId="urn:microsoft.com/office/officeart/2008/layout/CircularPictureCallout" loCatId="pictur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AC3AF4B-EED2-4F6C-9883-3FB0ECE2C852}">
      <dgm:prSet custT="1"/>
      <dgm:spPr/>
      <dgm:t>
        <a:bodyPr/>
        <a:lstStyle/>
        <a:p>
          <a:r>
            <a:rPr lang="en-IN" sz="3600" dirty="0"/>
            <a:t>Task</a:t>
          </a:r>
        </a:p>
      </dgm:t>
    </dgm:pt>
    <dgm:pt modelId="{A4A1162F-03A2-46F6-A49C-CD5BA7B7C31A}" type="parTrans" cxnId="{22E8A1AD-EF06-4D54-841E-35C329D1A0B8}">
      <dgm:prSet/>
      <dgm:spPr/>
      <dgm:t>
        <a:bodyPr/>
        <a:lstStyle/>
        <a:p>
          <a:endParaRPr lang="en-IN"/>
        </a:p>
      </dgm:t>
    </dgm:pt>
    <dgm:pt modelId="{7BC3BBA8-C15B-4439-9FAB-5532BCBF6DE4}" type="sibTrans" cxnId="{22E8A1AD-EF06-4D54-841E-35C329D1A0B8}">
      <dgm:prSet/>
      <dgm:spPr/>
      <dgm:t>
        <a:bodyPr/>
        <a:lstStyle/>
        <a:p>
          <a:endParaRPr lang="en-IN"/>
        </a:p>
      </dgm:t>
    </dgm:pt>
    <dgm:pt modelId="{E29AF48D-657C-4460-A8EF-9D8969616BC0}">
      <dgm:prSet phldrT="[Text]" custT="1"/>
      <dgm:spPr/>
      <dgm:t>
        <a:bodyPr/>
        <a:lstStyle/>
        <a:p>
          <a:r>
            <a:rPr lang="en-IN" sz="1200" dirty="0"/>
            <a:t>Task name</a:t>
          </a:r>
        </a:p>
      </dgm:t>
    </dgm:pt>
    <dgm:pt modelId="{5296DC12-A440-4CE6-ABFC-F95DDCECD77B}" type="parTrans" cxnId="{0C94E2F0-FE84-46F8-B726-148C55F56E89}">
      <dgm:prSet/>
      <dgm:spPr/>
      <dgm:t>
        <a:bodyPr/>
        <a:lstStyle/>
        <a:p>
          <a:endParaRPr lang="en-IN"/>
        </a:p>
      </dgm:t>
    </dgm:pt>
    <dgm:pt modelId="{C6018C52-99AC-4BAA-9DE7-D3EE6D98B976}" type="sibTrans" cxnId="{0C94E2F0-FE84-46F8-B726-148C55F56E89}">
      <dgm:prSet/>
      <dgm:spPr/>
      <dgm:t>
        <a:bodyPr/>
        <a:lstStyle/>
        <a:p>
          <a:endParaRPr lang="en-IN"/>
        </a:p>
      </dgm:t>
    </dgm:pt>
    <dgm:pt modelId="{862A047A-EA49-4E6B-A63A-226736C67E47}">
      <dgm:prSet phldrT="[Text]" custT="1"/>
      <dgm:spPr/>
      <dgm:t>
        <a:bodyPr/>
        <a:lstStyle/>
        <a:p>
          <a:r>
            <a:rPr lang="en-IN" sz="1200" dirty="0"/>
            <a:t>Task description</a:t>
          </a:r>
        </a:p>
      </dgm:t>
    </dgm:pt>
    <dgm:pt modelId="{27953F7B-9712-4DA7-AB35-B2B8A3292CF0}" type="parTrans" cxnId="{3DC1ED43-8398-4A09-9E5E-AF4475193B0E}">
      <dgm:prSet/>
      <dgm:spPr/>
      <dgm:t>
        <a:bodyPr/>
        <a:lstStyle/>
        <a:p>
          <a:endParaRPr lang="en-IN"/>
        </a:p>
      </dgm:t>
    </dgm:pt>
    <dgm:pt modelId="{3D085C43-166B-4970-A56F-06895475991C}" type="sibTrans" cxnId="{3DC1ED43-8398-4A09-9E5E-AF4475193B0E}">
      <dgm:prSet/>
      <dgm:spPr/>
      <dgm:t>
        <a:bodyPr/>
        <a:lstStyle/>
        <a:p>
          <a:endParaRPr lang="en-IN"/>
        </a:p>
      </dgm:t>
    </dgm:pt>
    <dgm:pt modelId="{0A9660B4-CBB7-4DC7-8098-5218CFCEA97E}">
      <dgm:prSet phldrT="[Text]" custT="1"/>
      <dgm:spPr/>
      <dgm:t>
        <a:bodyPr/>
        <a:lstStyle/>
        <a:p>
          <a:r>
            <a:rPr lang="en-IN" sz="1200" dirty="0"/>
            <a:t>Task owner</a:t>
          </a:r>
        </a:p>
      </dgm:t>
    </dgm:pt>
    <dgm:pt modelId="{3BE6976D-03E0-45D0-9328-72350139C1A9}" type="parTrans" cxnId="{8657005A-D931-434B-BEEE-C975A7DB36FD}">
      <dgm:prSet/>
      <dgm:spPr/>
      <dgm:t>
        <a:bodyPr/>
        <a:lstStyle/>
        <a:p>
          <a:endParaRPr lang="en-IN"/>
        </a:p>
      </dgm:t>
    </dgm:pt>
    <dgm:pt modelId="{699939F4-EB0B-4830-944E-9F84798917E3}" type="sibTrans" cxnId="{8657005A-D931-434B-BEEE-C975A7DB36FD}">
      <dgm:prSet/>
      <dgm:spPr/>
      <dgm:t>
        <a:bodyPr/>
        <a:lstStyle/>
        <a:p>
          <a:endParaRPr lang="en-IN"/>
        </a:p>
      </dgm:t>
    </dgm:pt>
    <dgm:pt modelId="{EEAF3D0D-01FC-4953-B4D5-EB07FC2A15BF}">
      <dgm:prSet phldrT="[Text]" custT="1"/>
      <dgm:spPr/>
      <dgm:t>
        <a:bodyPr/>
        <a:lstStyle/>
        <a:p>
          <a:r>
            <a:rPr lang="en-IN" sz="1200" dirty="0"/>
            <a:t>Project id</a:t>
          </a:r>
        </a:p>
      </dgm:t>
    </dgm:pt>
    <dgm:pt modelId="{01BFC9F0-9310-49C8-B4B7-40C11BD8AD49}" type="parTrans" cxnId="{31EDFCC6-5035-4C41-985C-61A3553FF764}">
      <dgm:prSet/>
      <dgm:spPr/>
      <dgm:t>
        <a:bodyPr/>
        <a:lstStyle/>
        <a:p>
          <a:endParaRPr lang="en-IN"/>
        </a:p>
      </dgm:t>
    </dgm:pt>
    <dgm:pt modelId="{3BC2D4FD-B6BC-4824-BAB4-9D5BDC2C024D}" type="sibTrans" cxnId="{31EDFCC6-5035-4C41-985C-61A3553FF764}">
      <dgm:prSet/>
      <dgm:spPr/>
      <dgm:t>
        <a:bodyPr/>
        <a:lstStyle/>
        <a:p>
          <a:endParaRPr lang="en-IN"/>
        </a:p>
      </dgm:t>
    </dgm:pt>
    <dgm:pt modelId="{8C4C4237-33EC-4F4F-8181-FCB940E67EA9}">
      <dgm:prSet custT="1"/>
      <dgm:spPr/>
      <dgm:t>
        <a:bodyPr/>
        <a:lstStyle/>
        <a:p>
          <a:r>
            <a:rPr lang="en-IN" sz="1200" dirty="0"/>
            <a:t>Task id</a:t>
          </a:r>
        </a:p>
      </dgm:t>
    </dgm:pt>
    <dgm:pt modelId="{27EF95A7-F2AD-414F-A78B-9A78BCBFB279}" type="parTrans" cxnId="{BD3FD54F-29C5-4447-9267-9366EFF6F842}">
      <dgm:prSet/>
      <dgm:spPr/>
      <dgm:t>
        <a:bodyPr/>
        <a:lstStyle/>
        <a:p>
          <a:endParaRPr lang="en-IN"/>
        </a:p>
      </dgm:t>
    </dgm:pt>
    <dgm:pt modelId="{BAED3707-3BD0-4517-99B4-E7211A037591}" type="sibTrans" cxnId="{BD3FD54F-29C5-4447-9267-9366EFF6F842}">
      <dgm:prSet/>
      <dgm:spPr/>
      <dgm:t>
        <a:bodyPr/>
        <a:lstStyle/>
        <a:p>
          <a:endParaRPr lang="en-IN"/>
        </a:p>
      </dgm:t>
    </dgm:pt>
    <dgm:pt modelId="{9796C90D-0609-4A11-B0A9-EC4988A96245}">
      <dgm:prSet phldrT="[Text]" custT="1"/>
      <dgm:spPr/>
    </dgm:pt>
    <dgm:pt modelId="{8A2349CC-B218-4C54-8AAC-3AF00A141D29}" type="sibTrans" cxnId="{6BBC7B27-C733-49CA-BF12-ADBCDDCD05FE}">
      <dgm:prSet/>
      <dgm:spPr/>
      <dgm:t>
        <a:bodyPr/>
        <a:lstStyle/>
        <a:p>
          <a:endParaRPr lang="en-IN"/>
        </a:p>
      </dgm:t>
    </dgm:pt>
    <dgm:pt modelId="{5B617830-7835-498F-97F8-AC06D8031B8C}" type="parTrans" cxnId="{6BBC7B27-C733-49CA-BF12-ADBCDDCD05FE}">
      <dgm:prSet/>
      <dgm:spPr/>
      <dgm:t>
        <a:bodyPr/>
        <a:lstStyle/>
        <a:p>
          <a:endParaRPr lang="en-IN"/>
        </a:p>
      </dgm:t>
    </dgm:pt>
    <dgm:pt modelId="{D9CC6FE7-91EB-4DF2-970E-2CD7C4CADD81}">
      <dgm:prSet phldrT="[Text]" custT="1"/>
      <dgm:spPr/>
      <dgm:t>
        <a:bodyPr/>
        <a:lstStyle/>
        <a:p>
          <a:r>
            <a:rPr lang="en-IN" sz="1200" dirty="0"/>
            <a:t>Status</a:t>
          </a:r>
        </a:p>
      </dgm:t>
    </dgm:pt>
    <dgm:pt modelId="{A72B8FF9-EEAB-44C0-B1A0-F9C540A35417}" type="parTrans" cxnId="{77ED1335-3FB7-44B8-89C2-492DAB15E8D9}">
      <dgm:prSet/>
      <dgm:spPr/>
      <dgm:t>
        <a:bodyPr/>
        <a:lstStyle/>
        <a:p>
          <a:endParaRPr lang="en-IN"/>
        </a:p>
      </dgm:t>
    </dgm:pt>
    <dgm:pt modelId="{3C988BE5-CEC1-4D20-8860-2AA8180BD851}" type="sibTrans" cxnId="{77ED1335-3FB7-44B8-89C2-492DAB15E8D9}">
      <dgm:prSet/>
      <dgm:spPr/>
      <dgm:t>
        <a:bodyPr/>
        <a:lstStyle/>
        <a:p>
          <a:endParaRPr lang="en-IN"/>
        </a:p>
      </dgm:t>
    </dgm:pt>
    <dgm:pt modelId="{76FC3F33-CD2A-4B04-9A31-40AEBE5F54CE}" type="pres">
      <dgm:prSet presAssocID="{350BD14E-8E7B-4E70-972A-6B75C38BA818}" presName="Name0" presStyleCnt="0">
        <dgm:presLayoutVars>
          <dgm:chMax val="7"/>
          <dgm:chPref val="7"/>
          <dgm:dir/>
        </dgm:presLayoutVars>
      </dgm:prSet>
      <dgm:spPr/>
    </dgm:pt>
    <dgm:pt modelId="{AE4C8062-6699-4B56-B354-CFFC8489B99D}" type="pres">
      <dgm:prSet presAssocID="{350BD14E-8E7B-4E70-972A-6B75C38BA818}" presName="Name1" presStyleCnt="0"/>
      <dgm:spPr/>
    </dgm:pt>
    <dgm:pt modelId="{6464624D-1CD8-4EFC-B757-F5BEBEA81587}" type="pres">
      <dgm:prSet presAssocID="{7BC3BBA8-C15B-4439-9FAB-5532BCBF6DE4}" presName="picture_1" presStyleCnt="0"/>
      <dgm:spPr/>
    </dgm:pt>
    <dgm:pt modelId="{791119A0-1EB0-472E-888E-18EB8F55C0BD}" type="pres">
      <dgm:prSet presAssocID="{7BC3BBA8-C15B-4439-9FAB-5532BCBF6DE4}" presName="pictureRepeatNode" presStyleLbl="alignImgPlace1" presStyleIdx="0" presStyleCnt="7"/>
      <dgm:spPr/>
    </dgm:pt>
    <dgm:pt modelId="{DCA9545E-C6D5-4B58-8571-45A96778D7C6}" type="pres">
      <dgm:prSet presAssocID="{1AC3AF4B-EED2-4F6C-9883-3FB0ECE2C852}" presName="text_1" presStyleLbl="node1" presStyleIdx="0" presStyleCnt="0" custScaleY="59642" custLinFactNeighborX="-1211" custLinFactNeighborY="-52854">
        <dgm:presLayoutVars>
          <dgm:bulletEnabled val="1"/>
        </dgm:presLayoutVars>
      </dgm:prSet>
      <dgm:spPr/>
    </dgm:pt>
    <dgm:pt modelId="{639E0F4D-24D5-4D38-ADF7-A5507A10F81F}" type="pres">
      <dgm:prSet presAssocID="{BAED3707-3BD0-4517-99B4-E7211A037591}" presName="picture_2" presStyleCnt="0"/>
      <dgm:spPr/>
    </dgm:pt>
    <dgm:pt modelId="{15436A8E-AD6A-4A1F-A6F5-9AA24DA583C5}" type="pres">
      <dgm:prSet presAssocID="{BAED3707-3BD0-4517-99B4-E7211A037591}" presName="pictureRepeatNode" presStyleLbl="alignImgPlace1" presStyleIdx="1" presStyleCnt="7"/>
      <dgm:spPr/>
    </dgm:pt>
    <dgm:pt modelId="{36E7CE58-EDB0-47AD-8EBC-A364872B025C}" type="pres">
      <dgm:prSet presAssocID="{8C4C4237-33EC-4F4F-8181-FCB940E67EA9}" presName="line_2" presStyleLbl="parChTrans1D1" presStyleIdx="0" presStyleCnt="6"/>
      <dgm:spPr/>
    </dgm:pt>
    <dgm:pt modelId="{C642E9C2-83E6-4604-8579-43F935D8C2CB}" type="pres">
      <dgm:prSet presAssocID="{8C4C4237-33EC-4F4F-8181-FCB940E67EA9}" presName="textparent_2" presStyleLbl="node1" presStyleIdx="0" presStyleCnt="0"/>
      <dgm:spPr/>
    </dgm:pt>
    <dgm:pt modelId="{03E4BD6B-E492-48AB-9673-85B67EC36488}" type="pres">
      <dgm:prSet presAssocID="{8C4C4237-33EC-4F4F-8181-FCB940E67EA9}" presName="text_2" presStyleLbl="revTx" presStyleIdx="0" presStyleCnt="6">
        <dgm:presLayoutVars>
          <dgm:bulletEnabled val="1"/>
        </dgm:presLayoutVars>
      </dgm:prSet>
      <dgm:spPr/>
    </dgm:pt>
    <dgm:pt modelId="{1968C9B1-FD2C-4C47-9C89-4D9A9E4C2706}" type="pres">
      <dgm:prSet presAssocID="{C6018C52-99AC-4BAA-9DE7-D3EE6D98B976}" presName="picture_3" presStyleCnt="0"/>
      <dgm:spPr/>
    </dgm:pt>
    <dgm:pt modelId="{877CF905-80A5-4A13-BDC4-0190D3AB04DB}" type="pres">
      <dgm:prSet presAssocID="{C6018C52-99AC-4BAA-9DE7-D3EE6D98B976}" presName="pictureRepeatNode" presStyleLbl="alignImgPlace1" presStyleIdx="2" presStyleCnt="7"/>
      <dgm:spPr/>
    </dgm:pt>
    <dgm:pt modelId="{D0414FC6-6DC1-4B97-85F5-E0EA8B7464FF}" type="pres">
      <dgm:prSet presAssocID="{E29AF48D-657C-4460-A8EF-9D8969616BC0}" presName="line_3" presStyleLbl="parChTrans1D1" presStyleIdx="1" presStyleCnt="6"/>
      <dgm:spPr/>
    </dgm:pt>
    <dgm:pt modelId="{12BAA423-0C22-4A5E-83B2-555F00CA5D29}" type="pres">
      <dgm:prSet presAssocID="{E29AF48D-657C-4460-A8EF-9D8969616BC0}" presName="textparent_3" presStyleLbl="node1" presStyleIdx="0" presStyleCnt="0"/>
      <dgm:spPr/>
    </dgm:pt>
    <dgm:pt modelId="{C7D88BFA-54DF-485D-802E-BF6E9CAAB2A1}" type="pres">
      <dgm:prSet presAssocID="{E29AF48D-657C-4460-A8EF-9D8969616BC0}" presName="text_3" presStyleLbl="revTx" presStyleIdx="1" presStyleCnt="6">
        <dgm:presLayoutVars>
          <dgm:bulletEnabled val="1"/>
        </dgm:presLayoutVars>
      </dgm:prSet>
      <dgm:spPr/>
    </dgm:pt>
    <dgm:pt modelId="{1FFDDEBE-1E4F-4412-B0B1-D94F9FB02CB0}" type="pres">
      <dgm:prSet presAssocID="{3D085C43-166B-4970-A56F-06895475991C}" presName="picture_4" presStyleCnt="0"/>
      <dgm:spPr/>
    </dgm:pt>
    <dgm:pt modelId="{F13B05FF-DF7E-40F9-A147-942F11EFB8B0}" type="pres">
      <dgm:prSet presAssocID="{3D085C43-166B-4970-A56F-06895475991C}" presName="pictureRepeatNode" presStyleLbl="alignImgPlace1" presStyleIdx="3" presStyleCnt="7"/>
      <dgm:spPr/>
    </dgm:pt>
    <dgm:pt modelId="{158A6C84-6462-4517-A082-BAC88D2F77E8}" type="pres">
      <dgm:prSet presAssocID="{862A047A-EA49-4E6B-A63A-226736C67E47}" presName="line_4" presStyleLbl="parChTrans1D1" presStyleIdx="2" presStyleCnt="6"/>
      <dgm:spPr/>
    </dgm:pt>
    <dgm:pt modelId="{33E6E54F-EA3B-4CB1-9A9C-7F117515AE55}" type="pres">
      <dgm:prSet presAssocID="{862A047A-EA49-4E6B-A63A-226736C67E47}" presName="textparent_4" presStyleLbl="node1" presStyleIdx="0" presStyleCnt="0"/>
      <dgm:spPr/>
    </dgm:pt>
    <dgm:pt modelId="{D22A7632-4DC5-413C-8112-A8857490FE41}" type="pres">
      <dgm:prSet presAssocID="{862A047A-EA49-4E6B-A63A-226736C67E47}" presName="text_4" presStyleLbl="revTx" presStyleIdx="2" presStyleCnt="6">
        <dgm:presLayoutVars>
          <dgm:bulletEnabled val="1"/>
        </dgm:presLayoutVars>
      </dgm:prSet>
      <dgm:spPr/>
    </dgm:pt>
    <dgm:pt modelId="{43C965CB-CB4D-453A-8C4E-C91130F50ABF}" type="pres">
      <dgm:prSet presAssocID="{699939F4-EB0B-4830-944E-9F84798917E3}" presName="picture_5" presStyleCnt="0"/>
      <dgm:spPr/>
    </dgm:pt>
    <dgm:pt modelId="{0AF9ECA2-4DB6-4FD6-8B58-D4978644B0C4}" type="pres">
      <dgm:prSet presAssocID="{699939F4-EB0B-4830-944E-9F84798917E3}" presName="pictureRepeatNode" presStyleLbl="alignImgPlace1" presStyleIdx="4" presStyleCnt="7"/>
      <dgm:spPr/>
    </dgm:pt>
    <dgm:pt modelId="{ED548FFA-FA43-4B49-BEC0-4E8897B50701}" type="pres">
      <dgm:prSet presAssocID="{0A9660B4-CBB7-4DC7-8098-5218CFCEA97E}" presName="line_5" presStyleLbl="parChTrans1D1" presStyleIdx="3" presStyleCnt="6"/>
      <dgm:spPr/>
    </dgm:pt>
    <dgm:pt modelId="{02035DC8-0E07-4730-AB2C-B646BAAF51CD}" type="pres">
      <dgm:prSet presAssocID="{0A9660B4-CBB7-4DC7-8098-5218CFCEA97E}" presName="textparent_5" presStyleLbl="node1" presStyleIdx="0" presStyleCnt="0"/>
      <dgm:spPr/>
    </dgm:pt>
    <dgm:pt modelId="{1DE99024-B73B-48D9-B2DC-F2FDB4FCE4AA}" type="pres">
      <dgm:prSet presAssocID="{0A9660B4-CBB7-4DC7-8098-5218CFCEA97E}" presName="text_5" presStyleLbl="revTx" presStyleIdx="3" presStyleCnt="6">
        <dgm:presLayoutVars>
          <dgm:bulletEnabled val="1"/>
        </dgm:presLayoutVars>
      </dgm:prSet>
      <dgm:spPr/>
    </dgm:pt>
    <dgm:pt modelId="{B1921066-5E24-4145-A417-A05F388F3191}" type="pres">
      <dgm:prSet presAssocID="{3C988BE5-CEC1-4D20-8860-2AA8180BD851}" presName="picture_6" presStyleCnt="0"/>
      <dgm:spPr/>
    </dgm:pt>
    <dgm:pt modelId="{6A705087-3E9A-4614-AFDD-081E5A1F2585}" type="pres">
      <dgm:prSet presAssocID="{3C988BE5-CEC1-4D20-8860-2AA8180BD851}" presName="pictureRepeatNode" presStyleLbl="alignImgPlace1" presStyleIdx="5" presStyleCnt="7"/>
      <dgm:spPr/>
    </dgm:pt>
    <dgm:pt modelId="{578D200F-99C4-43BB-BCAF-EDE059FF3312}" type="pres">
      <dgm:prSet presAssocID="{D9CC6FE7-91EB-4DF2-970E-2CD7C4CADD81}" presName="line_6" presStyleLbl="parChTrans1D1" presStyleIdx="4" presStyleCnt="6"/>
      <dgm:spPr/>
    </dgm:pt>
    <dgm:pt modelId="{CE79E042-7D72-4EA2-A573-AB23A4A0200C}" type="pres">
      <dgm:prSet presAssocID="{D9CC6FE7-91EB-4DF2-970E-2CD7C4CADD81}" presName="textparent_6" presStyleLbl="node1" presStyleIdx="0" presStyleCnt="0"/>
      <dgm:spPr/>
    </dgm:pt>
    <dgm:pt modelId="{4690018C-EEF7-4A0C-8EDD-D99C77931AC7}" type="pres">
      <dgm:prSet presAssocID="{D9CC6FE7-91EB-4DF2-970E-2CD7C4CADD81}" presName="text_6" presStyleLbl="revTx" presStyleIdx="4" presStyleCnt="6">
        <dgm:presLayoutVars>
          <dgm:bulletEnabled val="1"/>
        </dgm:presLayoutVars>
      </dgm:prSet>
      <dgm:spPr/>
    </dgm:pt>
    <dgm:pt modelId="{7FD6A2A6-ABE6-40E4-8D4E-793825F11A8B}" type="pres">
      <dgm:prSet presAssocID="{3BC2D4FD-B6BC-4824-BAB4-9D5BDC2C024D}" presName="picture_7" presStyleCnt="0"/>
      <dgm:spPr/>
    </dgm:pt>
    <dgm:pt modelId="{93183063-57D9-416E-9D0F-219354211F10}" type="pres">
      <dgm:prSet presAssocID="{3BC2D4FD-B6BC-4824-BAB4-9D5BDC2C024D}" presName="pictureRepeatNode" presStyleLbl="alignImgPlace1" presStyleIdx="6" presStyleCnt="7"/>
      <dgm:spPr/>
    </dgm:pt>
    <dgm:pt modelId="{348778B8-DB36-458F-AE1D-80B3BC4707AB}" type="pres">
      <dgm:prSet presAssocID="{EEAF3D0D-01FC-4953-B4D5-EB07FC2A15BF}" presName="line_7" presStyleLbl="parChTrans1D1" presStyleIdx="5" presStyleCnt="6"/>
      <dgm:spPr/>
    </dgm:pt>
    <dgm:pt modelId="{97500373-89B9-4936-8F0F-7A0C4B27E794}" type="pres">
      <dgm:prSet presAssocID="{EEAF3D0D-01FC-4953-B4D5-EB07FC2A15BF}" presName="textparent_7" presStyleLbl="node1" presStyleIdx="0" presStyleCnt="0"/>
      <dgm:spPr/>
    </dgm:pt>
    <dgm:pt modelId="{B1CD5436-1192-4BEA-AC10-4BD8AC80AD23}" type="pres">
      <dgm:prSet presAssocID="{EEAF3D0D-01FC-4953-B4D5-EB07FC2A15BF}" presName="text_7" presStyleLbl="revTx" presStyleIdx="5" presStyleCnt="6">
        <dgm:presLayoutVars>
          <dgm:bulletEnabled val="1"/>
        </dgm:presLayoutVars>
      </dgm:prSet>
      <dgm:spPr/>
    </dgm:pt>
  </dgm:ptLst>
  <dgm:cxnLst>
    <dgm:cxn modelId="{4EA1DC0A-9563-429F-A473-7C753D76A064}" type="presOf" srcId="{862A047A-EA49-4E6B-A63A-226736C67E47}" destId="{D22A7632-4DC5-413C-8112-A8857490FE41}" srcOrd="0" destOrd="0" presId="urn:microsoft.com/office/officeart/2008/layout/CircularPictureCallout"/>
    <dgm:cxn modelId="{300A3D24-1D42-442E-A6F2-756486B8FA4D}" type="presOf" srcId="{350BD14E-8E7B-4E70-972A-6B75C38BA818}" destId="{76FC3F33-CD2A-4B04-9A31-40AEBE5F54CE}" srcOrd="0" destOrd="0" presId="urn:microsoft.com/office/officeart/2008/layout/CircularPictureCallout"/>
    <dgm:cxn modelId="{6BBC7B27-C733-49CA-BF12-ADBCDDCD05FE}" srcId="{350BD14E-8E7B-4E70-972A-6B75C38BA818}" destId="{9796C90D-0609-4A11-B0A9-EC4988A96245}" srcOrd="7" destOrd="0" parTransId="{5B617830-7835-498F-97F8-AC06D8031B8C}" sibTransId="{8A2349CC-B218-4C54-8AAC-3AF00A141D29}"/>
    <dgm:cxn modelId="{77ED1335-3FB7-44B8-89C2-492DAB15E8D9}" srcId="{350BD14E-8E7B-4E70-972A-6B75C38BA818}" destId="{D9CC6FE7-91EB-4DF2-970E-2CD7C4CADD81}" srcOrd="5" destOrd="0" parTransId="{A72B8FF9-EEAB-44C0-B1A0-F9C540A35417}" sibTransId="{3C988BE5-CEC1-4D20-8860-2AA8180BD851}"/>
    <dgm:cxn modelId="{038E553D-A147-4EE3-BA52-F0D97645980B}" type="presOf" srcId="{BAED3707-3BD0-4517-99B4-E7211A037591}" destId="{15436A8E-AD6A-4A1F-A6F5-9AA24DA583C5}" srcOrd="0" destOrd="0" presId="urn:microsoft.com/office/officeart/2008/layout/CircularPictureCallout"/>
    <dgm:cxn modelId="{C828DA60-A0C1-4368-8E7F-57E750FE0907}" type="presOf" srcId="{1AC3AF4B-EED2-4F6C-9883-3FB0ECE2C852}" destId="{DCA9545E-C6D5-4B58-8571-45A96778D7C6}" srcOrd="0" destOrd="0" presId="urn:microsoft.com/office/officeart/2008/layout/CircularPictureCallout"/>
    <dgm:cxn modelId="{3DC1ED43-8398-4A09-9E5E-AF4475193B0E}" srcId="{350BD14E-8E7B-4E70-972A-6B75C38BA818}" destId="{862A047A-EA49-4E6B-A63A-226736C67E47}" srcOrd="3" destOrd="0" parTransId="{27953F7B-9712-4DA7-AB35-B2B8A3292CF0}" sibTransId="{3D085C43-166B-4970-A56F-06895475991C}"/>
    <dgm:cxn modelId="{2C163247-B778-4D29-96D3-9868C514294A}" type="presOf" srcId="{0A9660B4-CBB7-4DC7-8098-5218CFCEA97E}" destId="{1DE99024-B73B-48D9-B2DC-F2FDB4FCE4AA}" srcOrd="0" destOrd="0" presId="urn:microsoft.com/office/officeart/2008/layout/CircularPictureCallout"/>
    <dgm:cxn modelId="{3F176B6A-7A68-4704-B7D9-59F5454557EB}" type="presOf" srcId="{3D085C43-166B-4970-A56F-06895475991C}" destId="{F13B05FF-DF7E-40F9-A147-942F11EFB8B0}" srcOrd="0" destOrd="0" presId="urn:microsoft.com/office/officeart/2008/layout/CircularPictureCallout"/>
    <dgm:cxn modelId="{BD3FD54F-29C5-4447-9267-9366EFF6F842}" srcId="{350BD14E-8E7B-4E70-972A-6B75C38BA818}" destId="{8C4C4237-33EC-4F4F-8181-FCB940E67EA9}" srcOrd="1" destOrd="0" parTransId="{27EF95A7-F2AD-414F-A78B-9A78BCBFB279}" sibTransId="{BAED3707-3BD0-4517-99B4-E7211A037591}"/>
    <dgm:cxn modelId="{8657005A-D931-434B-BEEE-C975A7DB36FD}" srcId="{350BD14E-8E7B-4E70-972A-6B75C38BA818}" destId="{0A9660B4-CBB7-4DC7-8098-5218CFCEA97E}" srcOrd="4" destOrd="0" parTransId="{3BE6976D-03E0-45D0-9328-72350139C1A9}" sibTransId="{699939F4-EB0B-4830-944E-9F84798917E3}"/>
    <dgm:cxn modelId="{76444B5A-E999-4B02-BD6F-3173B264D977}" type="presOf" srcId="{E29AF48D-657C-4460-A8EF-9D8969616BC0}" destId="{C7D88BFA-54DF-485D-802E-BF6E9CAAB2A1}" srcOrd="0" destOrd="0" presId="urn:microsoft.com/office/officeart/2008/layout/CircularPictureCallout"/>
    <dgm:cxn modelId="{9093747C-A8D2-4071-A526-85775D3E5B11}" type="presOf" srcId="{7BC3BBA8-C15B-4439-9FAB-5532BCBF6DE4}" destId="{791119A0-1EB0-472E-888E-18EB8F55C0BD}" srcOrd="0" destOrd="0" presId="urn:microsoft.com/office/officeart/2008/layout/CircularPictureCallout"/>
    <dgm:cxn modelId="{92D6B58E-7D54-4A33-A642-202A7A0801B2}" type="presOf" srcId="{3C988BE5-CEC1-4D20-8860-2AA8180BD851}" destId="{6A705087-3E9A-4614-AFDD-081E5A1F2585}" srcOrd="0" destOrd="0" presId="urn:microsoft.com/office/officeart/2008/layout/CircularPictureCallout"/>
    <dgm:cxn modelId="{20717493-D7E6-43E5-A274-2D8091008E19}" type="presOf" srcId="{699939F4-EB0B-4830-944E-9F84798917E3}" destId="{0AF9ECA2-4DB6-4FD6-8B58-D4978644B0C4}" srcOrd="0" destOrd="0" presId="urn:microsoft.com/office/officeart/2008/layout/CircularPictureCallout"/>
    <dgm:cxn modelId="{E48E75A6-0337-4019-A972-B21115B4539C}" type="presOf" srcId="{D9CC6FE7-91EB-4DF2-970E-2CD7C4CADD81}" destId="{4690018C-EEF7-4A0C-8EDD-D99C77931AC7}" srcOrd="0" destOrd="0" presId="urn:microsoft.com/office/officeart/2008/layout/CircularPictureCallout"/>
    <dgm:cxn modelId="{22E8A1AD-EF06-4D54-841E-35C329D1A0B8}" srcId="{350BD14E-8E7B-4E70-972A-6B75C38BA818}" destId="{1AC3AF4B-EED2-4F6C-9883-3FB0ECE2C852}" srcOrd="0" destOrd="0" parTransId="{A4A1162F-03A2-46F6-A49C-CD5BA7B7C31A}" sibTransId="{7BC3BBA8-C15B-4439-9FAB-5532BCBF6DE4}"/>
    <dgm:cxn modelId="{31EDFCC6-5035-4C41-985C-61A3553FF764}" srcId="{350BD14E-8E7B-4E70-972A-6B75C38BA818}" destId="{EEAF3D0D-01FC-4953-B4D5-EB07FC2A15BF}" srcOrd="6" destOrd="0" parTransId="{01BFC9F0-9310-49C8-B4B7-40C11BD8AD49}" sibTransId="{3BC2D4FD-B6BC-4824-BAB4-9D5BDC2C024D}"/>
    <dgm:cxn modelId="{B9AD34EA-B425-4242-957A-31635B4A69BE}" type="presOf" srcId="{C6018C52-99AC-4BAA-9DE7-D3EE6D98B976}" destId="{877CF905-80A5-4A13-BDC4-0190D3AB04DB}" srcOrd="0" destOrd="0" presId="urn:microsoft.com/office/officeart/2008/layout/CircularPictureCallout"/>
    <dgm:cxn modelId="{1C2DF1EB-85A1-4CE8-912E-134FCF09D22C}" type="presOf" srcId="{EEAF3D0D-01FC-4953-B4D5-EB07FC2A15BF}" destId="{B1CD5436-1192-4BEA-AC10-4BD8AC80AD23}" srcOrd="0" destOrd="0" presId="urn:microsoft.com/office/officeart/2008/layout/CircularPictureCallout"/>
    <dgm:cxn modelId="{47647DEF-A0FC-4F74-AC3A-3DA3521C5775}" type="presOf" srcId="{3BC2D4FD-B6BC-4824-BAB4-9D5BDC2C024D}" destId="{93183063-57D9-416E-9D0F-219354211F10}" srcOrd="0" destOrd="0" presId="urn:microsoft.com/office/officeart/2008/layout/CircularPictureCallout"/>
    <dgm:cxn modelId="{0C94E2F0-FE84-46F8-B726-148C55F56E89}" srcId="{350BD14E-8E7B-4E70-972A-6B75C38BA818}" destId="{E29AF48D-657C-4460-A8EF-9D8969616BC0}" srcOrd="2" destOrd="0" parTransId="{5296DC12-A440-4CE6-ABFC-F95DDCECD77B}" sibTransId="{C6018C52-99AC-4BAA-9DE7-D3EE6D98B976}"/>
    <dgm:cxn modelId="{DB1BB1F4-49AD-4B7C-B74F-A661AF88D23D}" type="presOf" srcId="{8C4C4237-33EC-4F4F-8181-FCB940E67EA9}" destId="{03E4BD6B-E492-48AB-9673-85B67EC36488}" srcOrd="0" destOrd="0" presId="urn:microsoft.com/office/officeart/2008/layout/CircularPictureCallout"/>
    <dgm:cxn modelId="{4B4FB24B-5562-45ED-9384-4D2A27C1BF02}" type="presParOf" srcId="{76FC3F33-CD2A-4B04-9A31-40AEBE5F54CE}" destId="{AE4C8062-6699-4B56-B354-CFFC8489B99D}" srcOrd="0" destOrd="0" presId="urn:microsoft.com/office/officeart/2008/layout/CircularPictureCallout"/>
    <dgm:cxn modelId="{CC70D9B6-176E-4919-8DA2-DAF7CA9F8BAB}" type="presParOf" srcId="{AE4C8062-6699-4B56-B354-CFFC8489B99D}" destId="{6464624D-1CD8-4EFC-B757-F5BEBEA81587}" srcOrd="0" destOrd="0" presId="urn:microsoft.com/office/officeart/2008/layout/CircularPictureCallout"/>
    <dgm:cxn modelId="{99D5ED6D-0F7C-42CE-9A5A-68D32F0F8FC7}" type="presParOf" srcId="{6464624D-1CD8-4EFC-B757-F5BEBEA81587}" destId="{791119A0-1EB0-472E-888E-18EB8F55C0BD}" srcOrd="0" destOrd="0" presId="urn:microsoft.com/office/officeart/2008/layout/CircularPictureCallout"/>
    <dgm:cxn modelId="{60C85054-926D-41DA-8976-A423E366FBBF}" type="presParOf" srcId="{AE4C8062-6699-4B56-B354-CFFC8489B99D}" destId="{DCA9545E-C6D5-4B58-8571-45A96778D7C6}" srcOrd="1" destOrd="0" presId="urn:microsoft.com/office/officeart/2008/layout/CircularPictureCallout"/>
    <dgm:cxn modelId="{DEC0CADE-4BBA-424E-85E5-53A9204606BE}" type="presParOf" srcId="{AE4C8062-6699-4B56-B354-CFFC8489B99D}" destId="{639E0F4D-24D5-4D38-ADF7-A5507A10F81F}" srcOrd="2" destOrd="0" presId="urn:microsoft.com/office/officeart/2008/layout/CircularPictureCallout"/>
    <dgm:cxn modelId="{6246F6F8-BD60-4888-A4C4-F99D4C085A4E}" type="presParOf" srcId="{639E0F4D-24D5-4D38-ADF7-A5507A10F81F}" destId="{15436A8E-AD6A-4A1F-A6F5-9AA24DA583C5}" srcOrd="0" destOrd="0" presId="urn:microsoft.com/office/officeart/2008/layout/CircularPictureCallout"/>
    <dgm:cxn modelId="{B18929F5-E32D-48A7-B58D-26E633CB2F94}" type="presParOf" srcId="{AE4C8062-6699-4B56-B354-CFFC8489B99D}" destId="{36E7CE58-EDB0-47AD-8EBC-A364872B025C}" srcOrd="3" destOrd="0" presId="urn:microsoft.com/office/officeart/2008/layout/CircularPictureCallout"/>
    <dgm:cxn modelId="{B2E24542-95F3-4463-8B82-CBB728EABAA8}" type="presParOf" srcId="{AE4C8062-6699-4B56-B354-CFFC8489B99D}" destId="{C642E9C2-83E6-4604-8579-43F935D8C2CB}" srcOrd="4" destOrd="0" presId="urn:microsoft.com/office/officeart/2008/layout/CircularPictureCallout"/>
    <dgm:cxn modelId="{CC3C6266-443B-415C-9602-393A16CEC2EE}" type="presParOf" srcId="{C642E9C2-83E6-4604-8579-43F935D8C2CB}" destId="{03E4BD6B-E492-48AB-9673-85B67EC36488}" srcOrd="0" destOrd="0" presId="urn:microsoft.com/office/officeart/2008/layout/CircularPictureCallout"/>
    <dgm:cxn modelId="{2F170FBD-4641-4E46-92C3-85AC71126800}" type="presParOf" srcId="{AE4C8062-6699-4B56-B354-CFFC8489B99D}" destId="{1968C9B1-FD2C-4C47-9C89-4D9A9E4C2706}" srcOrd="5" destOrd="0" presId="urn:microsoft.com/office/officeart/2008/layout/CircularPictureCallout"/>
    <dgm:cxn modelId="{D7EF4FE8-D81B-44DF-9D1C-E779ADBDA352}" type="presParOf" srcId="{1968C9B1-FD2C-4C47-9C89-4D9A9E4C2706}" destId="{877CF905-80A5-4A13-BDC4-0190D3AB04DB}" srcOrd="0" destOrd="0" presId="urn:microsoft.com/office/officeart/2008/layout/CircularPictureCallout"/>
    <dgm:cxn modelId="{B0CD758C-578A-4F42-BDCE-48E9C1DEED3E}" type="presParOf" srcId="{AE4C8062-6699-4B56-B354-CFFC8489B99D}" destId="{D0414FC6-6DC1-4B97-85F5-E0EA8B7464FF}" srcOrd="6" destOrd="0" presId="urn:microsoft.com/office/officeart/2008/layout/CircularPictureCallout"/>
    <dgm:cxn modelId="{BC956A74-B4DD-4CB2-8BB8-38F00D9FC419}" type="presParOf" srcId="{AE4C8062-6699-4B56-B354-CFFC8489B99D}" destId="{12BAA423-0C22-4A5E-83B2-555F00CA5D29}" srcOrd="7" destOrd="0" presId="urn:microsoft.com/office/officeart/2008/layout/CircularPictureCallout"/>
    <dgm:cxn modelId="{35BB5F89-2B23-412A-A6FE-1EC2FE026090}" type="presParOf" srcId="{12BAA423-0C22-4A5E-83B2-555F00CA5D29}" destId="{C7D88BFA-54DF-485D-802E-BF6E9CAAB2A1}" srcOrd="0" destOrd="0" presId="urn:microsoft.com/office/officeart/2008/layout/CircularPictureCallout"/>
    <dgm:cxn modelId="{BB4FBF27-2550-44C9-BE3F-039206336B6A}" type="presParOf" srcId="{AE4C8062-6699-4B56-B354-CFFC8489B99D}" destId="{1FFDDEBE-1E4F-4412-B0B1-D94F9FB02CB0}" srcOrd="8" destOrd="0" presId="urn:microsoft.com/office/officeart/2008/layout/CircularPictureCallout"/>
    <dgm:cxn modelId="{FACA8970-A70F-4D4E-A06C-425DFBA9ADB3}" type="presParOf" srcId="{1FFDDEBE-1E4F-4412-B0B1-D94F9FB02CB0}" destId="{F13B05FF-DF7E-40F9-A147-942F11EFB8B0}" srcOrd="0" destOrd="0" presId="urn:microsoft.com/office/officeart/2008/layout/CircularPictureCallout"/>
    <dgm:cxn modelId="{5DF78335-6334-4F7D-895E-5DC9F641B1E5}" type="presParOf" srcId="{AE4C8062-6699-4B56-B354-CFFC8489B99D}" destId="{158A6C84-6462-4517-A082-BAC88D2F77E8}" srcOrd="9" destOrd="0" presId="urn:microsoft.com/office/officeart/2008/layout/CircularPictureCallout"/>
    <dgm:cxn modelId="{C6937729-9706-4BB2-8584-1967079BFB93}" type="presParOf" srcId="{AE4C8062-6699-4B56-B354-CFFC8489B99D}" destId="{33E6E54F-EA3B-4CB1-9A9C-7F117515AE55}" srcOrd="10" destOrd="0" presId="urn:microsoft.com/office/officeart/2008/layout/CircularPictureCallout"/>
    <dgm:cxn modelId="{077CB658-1FDF-415D-AE4B-9686D4BEB138}" type="presParOf" srcId="{33E6E54F-EA3B-4CB1-9A9C-7F117515AE55}" destId="{D22A7632-4DC5-413C-8112-A8857490FE41}" srcOrd="0" destOrd="0" presId="urn:microsoft.com/office/officeart/2008/layout/CircularPictureCallout"/>
    <dgm:cxn modelId="{AA0E4FE2-D293-405B-A091-9FA649757C5C}" type="presParOf" srcId="{AE4C8062-6699-4B56-B354-CFFC8489B99D}" destId="{43C965CB-CB4D-453A-8C4E-C91130F50ABF}" srcOrd="11" destOrd="0" presId="urn:microsoft.com/office/officeart/2008/layout/CircularPictureCallout"/>
    <dgm:cxn modelId="{FF94EA21-F9CF-4C8B-A05F-60FC07BB81C6}" type="presParOf" srcId="{43C965CB-CB4D-453A-8C4E-C91130F50ABF}" destId="{0AF9ECA2-4DB6-4FD6-8B58-D4978644B0C4}" srcOrd="0" destOrd="0" presId="urn:microsoft.com/office/officeart/2008/layout/CircularPictureCallout"/>
    <dgm:cxn modelId="{B8A23EA4-2E81-42DF-8BE8-FED4B3F3CD77}" type="presParOf" srcId="{AE4C8062-6699-4B56-B354-CFFC8489B99D}" destId="{ED548FFA-FA43-4B49-BEC0-4E8897B50701}" srcOrd="12" destOrd="0" presId="urn:microsoft.com/office/officeart/2008/layout/CircularPictureCallout"/>
    <dgm:cxn modelId="{2C91EE44-BBF2-498A-80E9-DA831FA4AAD9}" type="presParOf" srcId="{AE4C8062-6699-4B56-B354-CFFC8489B99D}" destId="{02035DC8-0E07-4730-AB2C-B646BAAF51CD}" srcOrd="13" destOrd="0" presId="urn:microsoft.com/office/officeart/2008/layout/CircularPictureCallout"/>
    <dgm:cxn modelId="{96C07B6A-BECA-430F-AC0A-9755343E9C94}" type="presParOf" srcId="{02035DC8-0E07-4730-AB2C-B646BAAF51CD}" destId="{1DE99024-B73B-48D9-B2DC-F2FDB4FCE4AA}" srcOrd="0" destOrd="0" presId="urn:microsoft.com/office/officeart/2008/layout/CircularPictureCallout"/>
    <dgm:cxn modelId="{1620EB03-D51A-4BEB-B530-B9472334E02F}" type="presParOf" srcId="{AE4C8062-6699-4B56-B354-CFFC8489B99D}" destId="{B1921066-5E24-4145-A417-A05F388F3191}" srcOrd="14" destOrd="0" presId="urn:microsoft.com/office/officeart/2008/layout/CircularPictureCallout"/>
    <dgm:cxn modelId="{2917EB63-158A-4740-93F9-6941AEB621DD}" type="presParOf" srcId="{B1921066-5E24-4145-A417-A05F388F3191}" destId="{6A705087-3E9A-4614-AFDD-081E5A1F2585}" srcOrd="0" destOrd="0" presId="urn:microsoft.com/office/officeart/2008/layout/CircularPictureCallout"/>
    <dgm:cxn modelId="{AAAE68A4-02F6-4FFE-8C70-55D307A72359}" type="presParOf" srcId="{AE4C8062-6699-4B56-B354-CFFC8489B99D}" destId="{578D200F-99C4-43BB-BCAF-EDE059FF3312}" srcOrd="15" destOrd="0" presId="urn:microsoft.com/office/officeart/2008/layout/CircularPictureCallout"/>
    <dgm:cxn modelId="{A33C94E5-A64F-4766-A0B7-147545AB8990}" type="presParOf" srcId="{AE4C8062-6699-4B56-B354-CFFC8489B99D}" destId="{CE79E042-7D72-4EA2-A573-AB23A4A0200C}" srcOrd="16" destOrd="0" presId="urn:microsoft.com/office/officeart/2008/layout/CircularPictureCallout"/>
    <dgm:cxn modelId="{96378ED1-E28C-4DD6-98B0-917CFDCA0F62}" type="presParOf" srcId="{CE79E042-7D72-4EA2-A573-AB23A4A0200C}" destId="{4690018C-EEF7-4A0C-8EDD-D99C77931AC7}" srcOrd="0" destOrd="0" presId="urn:microsoft.com/office/officeart/2008/layout/CircularPictureCallout"/>
    <dgm:cxn modelId="{DB5D0F79-3DB8-4CED-97A2-45FD3AF3C31E}" type="presParOf" srcId="{AE4C8062-6699-4B56-B354-CFFC8489B99D}" destId="{7FD6A2A6-ABE6-40E4-8D4E-793825F11A8B}" srcOrd="17" destOrd="0" presId="urn:microsoft.com/office/officeart/2008/layout/CircularPictureCallout"/>
    <dgm:cxn modelId="{ED2ED4D4-FF57-4F88-BE22-0127EB2C48BD}" type="presParOf" srcId="{7FD6A2A6-ABE6-40E4-8D4E-793825F11A8B}" destId="{93183063-57D9-416E-9D0F-219354211F10}" srcOrd="0" destOrd="0" presId="urn:microsoft.com/office/officeart/2008/layout/CircularPictureCallout"/>
    <dgm:cxn modelId="{8ADF1CFE-D4B9-4D20-AC1F-50DECC843CA6}" type="presParOf" srcId="{AE4C8062-6699-4B56-B354-CFFC8489B99D}" destId="{348778B8-DB36-458F-AE1D-80B3BC4707AB}" srcOrd="18" destOrd="0" presId="urn:microsoft.com/office/officeart/2008/layout/CircularPictureCallout"/>
    <dgm:cxn modelId="{B2EC528F-CCC2-4388-B03D-515E4FF3AB62}" type="presParOf" srcId="{AE4C8062-6699-4B56-B354-CFFC8489B99D}" destId="{97500373-89B9-4936-8F0F-7A0C4B27E794}" srcOrd="19" destOrd="0" presId="urn:microsoft.com/office/officeart/2008/layout/CircularPictureCallout"/>
    <dgm:cxn modelId="{DED0151F-FF58-45B7-B9D5-46BDB3BD2FB6}" type="presParOf" srcId="{97500373-89B9-4936-8F0F-7A0C4B27E794}" destId="{B1CD5436-1192-4BEA-AC10-4BD8AC80AD23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50BD14E-8E7B-4E70-972A-6B75C38BA818}" type="doc">
      <dgm:prSet loTypeId="urn:microsoft.com/office/officeart/2008/layout/CircularPictureCallout" loCatId="pictur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AC3AF4B-EED2-4F6C-9883-3FB0ECE2C852}">
      <dgm:prSet custT="1"/>
      <dgm:spPr/>
      <dgm:t>
        <a:bodyPr/>
        <a:lstStyle/>
        <a:p>
          <a:r>
            <a:rPr lang="en-IN" sz="3600" dirty="0"/>
            <a:t>User</a:t>
          </a:r>
        </a:p>
      </dgm:t>
    </dgm:pt>
    <dgm:pt modelId="{A4A1162F-03A2-46F6-A49C-CD5BA7B7C31A}" type="parTrans" cxnId="{22E8A1AD-EF06-4D54-841E-35C329D1A0B8}">
      <dgm:prSet/>
      <dgm:spPr/>
      <dgm:t>
        <a:bodyPr/>
        <a:lstStyle/>
        <a:p>
          <a:endParaRPr lang="en-IN"/>
        </a:p>
      </dgm:t>
    </dgm:pt>
    <dgm:pt modelId="{7BC3BBA8-C15B-4439-9FAB-5532BCBF6DE4}" type="sibTrans" cxnId="{22E8A1AD-EF06-4D54-841E-35C329D1A0B8}">
      <dgm:prSet/>
      <dgm:spPr/>
      <dgm:t>
        <a:bodyPr/>
        <a:lstStyle/>
        <a:p>
          <a:endParaRPr lang="en-IN"/>
        </a:p>
      </dgm:t>
    </dgm:pt>
    <dgm:pt modelId="{E29AF48D-657C-4460-A8EF-9D8969616BC0}">
      <dgm:prSet phldrT="[Text]" custT="1"/>
      <dgm:spPr/>
      <dgm:t>
        <a:bodyPr/>
        <a:lstStyle/>
        <a:p>
          <a:r>
            <a:rPr lang="en-IN" sz="1200" dirty="0"/>
            <a:t>Username</a:t>
          </a:r>
        </a:p>
      </dgm:t>
    </dgm:pt>
    <dgm:pt modelId="{5296DC12-A440-4CE6-ABFC-F95DDCECD77B}" type="parTrans" cxnId="{0C94E2F0-FE84-46F8-B726-148C55F56E89}">
      <dgm:prSet/>
      <dgm:spPr/>
      <dgm:t>
        <a:bodyPr/>
        <a:lstStyle/>
        <a:p>
          <a:endParaRPr lang="en-IN"/>
        </a:p>
      </dgm:t>
    </dgm:pt>
    <dgm:pt modelId="{C6018C52-99AC-4BAA-9DE7-D3EE6D98B976}" type="sibTrans" cxnId="{0C94E2F0-FE84-46F8-B726-148C55F56E89}">
      <dgm:prSet/>
      <dgm:spPr/>
      <dgm:t>
        <a:bodyPr/>
        <a:lstStyle/>
        <a:p>
          <a:endParaRPr lang="en-IN"/>
        </a:p>
      </dgm:t>
    </dgm:pt>
    <dgm:pt modelId="{862A047A-EA49-4E6B-A63A-226736C67E47}">
      <dgm:prSet phldrT="[Text]" custT="1"/>
      <dgm:spPr/>
      <dgm:t>
        <a:bodyPr/>
        <a:lstStyle/>
        <a:p>
          <a:r>
            <a:rPr lang="en-IN" sz="1200" dirty="0"/>
            <a:t>User email</a:t>
          </a:r>
        </a:p>
      </dgm:t>
    </dgm:pt>
    <dgm:pt modelId="{27953F7B-9712-4DA7-AB35-B2B8A3292CF0}" type="parTrans" cxnId="{3DC1ED43-8398-4A09-9E5E-AF4475193B0E}">
      <dgm:prSet/>
      <dgm:spPr/>
      <dgm:t>
        <a:bodyPr/>
        <a:lstStyle/>
        <a:p>
          <a:endParaRPr lang="en-IN"/>
        </a:p>
      </dgm:t>
    </dgm:pt>
    <dgm:pt modelId="{3D085C43-166B-4970-A56F-06895475991C}" type="sibTrans" cxnId="{3DC1ED43-8398-4A09-9E5E-AF4475193B0E}">
      <dgm:prSet/>
      <dgm:spPr/>
      <dgm:t>
        <a:bodyPr/>
        <a:lstStyle/>
        <a:p>
          <a:endParaRPr lang="en-IN"/>
        </a:p>
      </dgm:t>
    </dgm:pt>
    <dgm:pt modelId="{8C4C4237-33EC-4F4F-8181-FCB940E67EA9}">
      <dgm:prSet custT="1"/>
      <dgm:spPr/>
      <dgm:t>
        <a:bodyPr/>
        <a:lstStyle/>
        <a:p>
          <a:r>
            <a:rPr lang="en-IN" sz="1200" dirty="0"/>
            <a:t>User id</a:t>
          </a:r>
        </a:p>
      </dgm:t>
    </dgm:pt>
    <dgm:pt modelId="{27EF95A7-F2AD-414F-A78B-9A78BCBFB279}" type="parTrans" cxnId="{BD3FD54F-29C5-4447-9267-9366EFF6F842}">
      <dgm:prSet/>
      <dgm:spPr/>
      <dgm:t>
        <a:bodyPr/>
        <a:lstStyle/>
        <a:p>
          <a:endParaRPr lang="en-IN"/>
        </a:p>
      </dgm:t>
    </dgm:pt>
    <dgm:pt modelId="{BAED3707-3BD0-4517-99B4-E7211A037591}" type="sibTrans" cxnId="{BD3FD54F-29C5-4447-9267-9366EFF6F842}">
      <dgm:prSet/>
      <dgm:spPr/>
      <dgm:t>
        <a:bodyPr/>
        <a:lstStyle/>
        <a:p>
          <a:endParaRPr lang="en-IN"/>
        </a:p>
      </dgm:t>
    </dgm:pt>
    <dgm:pt modelId="{76FC3F33-CD2A-4B04-9A31-40AEBE5F54CE}" type="pres">
      <dgm:prSet presAssocID="{350BD14E-8E7B-4E70-972A-6B75C38BA818}" presName="Name0" presStyleCnt="0">
        <dgm:presLayoutVars>
          <dgm:chMax val="7"/>
          <dgm:chPref val="7"/>
          <dgm:dir/>
        </dgm:presLayoutVars>
      </dgm:prSet>
      <dgm:spPr/>
    </dgm:pt>
    <dgm:pt modelId="{AE4C8062-6699-4B56-B354-CFFC8489B99D}" type="pres">
      <dgm:prSet presAssocID="{350BD14E-8E7B-4E70-972A-6B75C38BA818}" presName="Name1" presStyleCnt="0"/>
      <dgm:spPr/>
    </dgm:pt>
    <dgm:pt modelId="{6464624D-1CD8-4EFC-B757-F5BEBEA81587}" type="pres">
      <dgm:prSet presAssocID="{7BC3BBA8-C15B-4439-9FAB-5532BCBF6DE4}" presName="picture_1" presStyleCnt="0"/>
      <dgm:spPr/>
    </dgm:pt>
    <dgm:pt modelId="{791119A0-1EB0-472E-888E-18EB8F55C0BD}" type="pres">
      <dgm:prSet presAssocID="{7BC3BBA8-C15B-4439-9FAB-5532BCBF6DE4}" presName="pictureRepeatNode" presStyleLbl="alignImgPlace1" presStyleIdx="0" presStyleCnt="4"/>
      <dgm:spPr/>
    </dgm:pt>
    <dgm:pt modelId="{DCA9545E-C6D5-4B58-8571-45A96778D7C6}" type="pres">
      <dgm:prSet presAssocID="{1AC3AF4B-EED2-4F6C-9883-3FB0ECE2C852}" presName="text_1" presStyleLbl="node1" presStyleIdx="0" presStyleCnt="0" custScaleY="54384" custLinFactNeighborX="-1211" custLinFactNeighborY="-69298">
        <dgm:presLayoutVars>
          <dgm:bulletEnabled val="1"/>
        </dgm:presLayoutVars>
      </dgm:prSet>
      <dgm:spPr/>
    </dgm:pt>
    <dgm:pt modelId="{639E0F4D-24D5-4D38-ADF7-A5507A10F81F}" type="pres">
      <dgm:prSet presAssocID="{BAED3707-3BD0-4517-99B4-E7211A037591}" presName="picture_2" presStyleCnt="0"/>
      <dgm:spPr/>
    </dgm:pt>
    <dgm:pt modelId="{15436A8E-AD6A-4A1F-A6F5-9AA24DA583C5}" type="pres">
      <dgm:prSet presAssocID="{BAED3707-3BD0-4517-99B4-E7211A037591}" presName="pictureRepeatNode" presStyleLbl="alignImgPlace1" presStyleIdx="1" presStyleCnt="4"/>
      <dgm:spPr/>
    </dgm:pt>
    <dgm:pt modelId="{36E7CE58-EDB0-47AD-8EBC-A364872B025C}" type="pres">
      <dgm:prSet presAssocID="{8C4C4237-33EC-4F4F-8181-FCB940E67EA9}" presName="line_2" presStyleLbl="parChTrans1D1" presStyleIdx="0" presStyleCnt="3"/>
      <dgm:spPr/>
    </dgm:pt>
    <dgm:pt modelId="{C642E9C2-83E6-4604-8579-43F935D8C2CB}" type="pres">
      <dgm:prSet presAssocID="{8C4C4237-33EC-4F4F-8181-FCB940E67EA9}" presName="textparent_2" presStyleLbl="node1" presStyleIdx="0" presStyleCnt="0"/>
      <dgm:spPr/>
    </dgm:pt>
    <dgm:pt modelId="{03E4BD6B-E492-48AB-9673-85B67EC36488}" type="pres">
      <dgm:prSet presAssocID="{8C4C4237-33EC-4F4F-8181-FCB940E67EA9}" presName="text_2" presStyleLbl="revTx" presStyleIdx="0" presStyleCnt="3">
        <dgm:presLayoutVars>
          <dgm:bulletEnabled val="1"/>
        </dgm:presLayoutVars>
      </dgm:prSet>
      <dgm:spPr/>
    </dgm:pt>
    <dgm:pt modelId="{1968C9B1-FD2C-4C47-9C89-4D9A9E4C2706}" type="pres">
      <dgm:prSet presAssocID="{C6018C52-99AC-4BAA-9DE7-D3EE6D98B976}" presName="picture_3" presStyleCnt="0"/>
      <dgm:spPr/>
    </dgm:pt>
    <dgm:pt modelId="{877CF905-80A5-4A13-BDC4-0190D3AB04DB}" type="pres">
      <dgm:prSet presAssocID="{C6018C52-99AC-4BAA-9DE7-D3EE6D98B976}" presName="pictureRepeatNode" presStyleLbl="alignImgPlace1" presStyleIdx="2" presStyleCnt="4"/>
      <dgm:spPr/>
    </dgm:pt>
    <dgm:pt modelId="{D0414FC6-6DC1-4B97-85F5-E0EA8B7464FF}" type="pres">
      <dgm:prSet presAssocID="{E29AF48D-657C-4460-A8EF-9D8969616BC0}" presName="line_3" presStyleLbl="parChTrans1D1" presStyleIdx="1" presStyleCnt="3"/>
      <dgm:spPr/>
    </dgm:pt>
    <dgm:pt modelId="{12BAA423-0C22-4A5E-83B2-555F00CA5D29}" type="pres">
      <dgm:prSet presAssocID="{E29AF48D-657C-4460-A8EF-9D8969616BC0}" presName="textparent_3" presStyleLbl="node1" presStyleIdx="0" presStyleCnt="0"/>
      <dgm:spPr/>
    </dgm:pt>
    <dgm:pt modelId="{C7D88BFA-54DF-485D-802E-BF6E9CAAB2A1}" type="pres">
      <dgm:prSet presAssocID="{E29AF48D-657C-4460-A8EF-9D8969616BC0}" presName="text_3" presStyleLbl="revTx" presStyleIdx="1" presStyleCnt="3">
        <dgm:presLayoutVars>
          <dgm:bulletEnabled val="1"/>
        </dgm:presLayoutVars>
      </dgm:prSet>
      <dgm:spPr/>
    </dgm:pt>
    <dgm:pt modelId="{B92CCBAF-3CD8-47E4-B13C-07973F9BF3CD}" type="pres">
      <dgm:prSet presAssocID="{3D085C43-166B-4970-A56F-06895475991C}" presName="picture_4" presStyleCnt="0"/>
      <dgm:spPr/>
    </dgm:pt>
    <dgm:pt modelId="{F13B05FF-DF7E-40F9-A147-942F11EFB8B0}" type="pres">
      <dgm:prSet presAssocID="{3D085C43-166B-4970-A56F-06895475991C}" presName="pictureRepeatNode" presStyleLbl="alignImgPlace1" presStyleIdx="3" presStyleCnt="4"/>
      <dgm:spPr/>
    </dgm:pt>
    <dgm:pt modelId="{7E13E57D-5D5A-4BA5-B6C9-4037F67B0F73}" type="pres">
      <dgm:prSet presAssocID="{862A047A-EA49-4E6B-A63A-226736C67E47}" presName="line_4" presStyleLbl="parChTrans1D1" presStyleIdx="2" presStyleCnt="3"/>
      <dgm:spPr/>
    </dgm:pt>
    <dgm:pt modelId="{BBCD5195-31CD-4F64-B44D-2AA31CF56ED7}" type="pres">
      <dgm:prSet presAssocID="{862A047A-EA49-4E6B-A63A-226736C67E47}" presName="textparent_4" presStyleLbl="node1" presStyleIdx="0" presStyleCnt="0"/>
      <dgm:spPr/>
    </dgm:pt>
    <dgm:pt modelId="{C4253372-AF07-45A0-AEEB-575F1225E7C1}" type="pres">
      <dgm:prSet presAssocID="{862A047A-EA49-4E6B-A63A-226736C67E47}" presName="text_4" presStyleLbl="revTx" presStyleIdx="2" presStyleCnt="3">
        <dgm:presLayoutVars>
          <dgm:bulletEnabled val="1"/>
        </dgm:presLayoutVars>
      </dgm:prSet>
      <dgm:spPr/>
    </dgm:pt>
  </dgm:ptLst>
  <dgm:cxnLst>
    <dgm:cxn modelId="{300A3D24-1D42-442E-A6F2-756486B8FA4D}" type="presOf" srcId="{350BD14E-8E7B-4E70-972A-6B75C38BA818}" destId="{76FC3F33-CD2A-4B04-9A31-40AEBE5F54CE}" srcOrd="0" destOrd="0" presId="urn:microsoft.com/office/officeart/2008/layout/CircularPictureCallout"/>
    <dgm:cxn modelId="{038E553D-A147-4EE3-BA52-F0D97645980B}" type="presOf" srcId="{BAED3707-3BD0-4517-99B4-E7211A037591}" destId="{15436A8E-AD6A-4A1F-A6F5-9AA24DA583C5}" srcOrd="0" destOrd="0" presId="urn:microsoft.com/office/officeart/2008/layout/CircularPictureCallout"/>
    <dgm:cxn modelId="{C828DA60-A0C1-4368-8E7F-57E750FE0907}" type="presOf" srcId="{1AC3AF4B-EED2-4F6C-9883-3FB0ECE2C852}" destId="{DCA9545E-C6D5-4B58-8571-45A96778D7C6}" srcOrd="0" destOrd="0" presId="urn:microsoft.com/office/officeart/2008/layout/CircularPictureCallout"/>
    <dgm:cxn modelId="{3DC1ED43-8398-4A09-9E5E-AF4475193B0E}" srcId="{350BD14E-8E7B-4E70-972A-6B75C38BA818}" destId="{862A047A-EA49-4E6B-A63A-226736C67E47}" srcOrd="3" destOrd="0" parTransId="{27953F7B-9712-4DA7-AB35-B2B8A3292CF0}" sibTransId="{3D085C43-166B-4970-A56F-06895475991C}"/>
    <dgm:cxn modelId="{BD3FD54F-29C5-4447-9267-9366EFF6F842}" srcId="{350BD14E-8E7B-4E70-972A-6B75C38BA818}" destId="{8C4C4237-33EC-4F4F-8181-FCB940E67EA9}" srcOrd="1" destOrd="0" parTransId="{27EF95A7-F2AD-414F-A78B-9A78BCBFB279}" sibTransId="{BAED3707-3BD0-4517-99B4-E7211A037591}"/>
    <dgm:cxn modelId="{76444B5A-E999-4B02-BD6F-3173B264D977}" type="presOf" srcId="{E29AF48D-657C-4460-A8EF-9D8969616BC0}" destId="{C7D88BFA-54DF-485D-802E-BF6E9CAAB2A1}" srcOrd="0" destOrd="0" presId="urn:microsoft.com/office/officeart/2008/layout/CircularPictureCallout"/>
    <dgm:cxn modelId="{9093747C-A8D2-4071-A526-85775D3E5B11}" type="presOf" srcId="{7BC3BBA8-C15B-4439-9FAB-5532BCBF6DE4}" destId="{791119A0-1EB0-472E-888E-18EB8F55C0BD}" srcOrd="0" destOrd="0" presId="urn:microsoft.com/office/officeart/2008/layout/CircularPictureCallout"/>
    <dgm:cxn modelId="{22E8A1AD-EF06-4D54-841E-35C329D1A0B8}" srcId="{350BD14E-8E7B-4E70-972A-6B75C38BA818}" destId="{1AC3AF4B-EED2-4F6C-9883-3FB0ECE2C852}" srcOrd="0" destOrd="0" parTransId="{A4A1162F-03A2-46F6-A49C-CD5BA7B7C31A}" sibTransId="{7BC3BBA8-C15B-4439-9FAB-5532BCBF6DE4}"/>
    <dgm:cxn modelId="{9CA483C1-0AC3-4FAA-A322-285ED0A03BB5}" type="presOf" srcId="{862A047A-EA49-4E6B-A63A-226736C67E47}" destId="{C4253372-AF07-45A0-AEEB-575F1225E7C1}" srcOrd="0" destOrd="0" presId="urn:microsoft.com/office/officeart/2008/layout/CircularPictureCallout"/>
    <dgm:cxn modelId="{A73185DC-5C5E-425B-BF91-D1179DD55629}" type="presOf" srcId="{3D085C43-166B-4970-A56F-06895475991C}" destId="{F13B05FF-DF7E-40F9-A147-942F11EFB8B0}" srcOrd="0" destOrd="0" presId="urn:microsoft.com/office/officeart/2008/layout/CircularPictureCallout"/>
    <dgm:cxn modelId="{B9AD34EA-B425-4242-957A-31635B4A69BE}" type="presOf" srcId="{C6018C52-99AC-4BAA-9DE7-D3EE6D98B976}" destId="{877CF905-80A5-4A13-BDC4-0190D3AB04DB}" srcOrd="0" destOrd="0" presId="urn:microsoft.com/office/officeart/2008/layout/CircularPictureCallout"/>
    <dgm:cxn modelId="{0C94E2F0-FE84-46F8-B726-148C55F56E89}" srcId="{350BD14E-8E7B-4E70-972A-6B75C38BA818}" destId="{E29AF48D-657C-4460-A8EF-9D8969616BC0}" srcOrd="2" destOrd="0" parTransId="{5296DC12-A440-4CE6-ABFC-F95DDCECD77B}" sibTransId="{C6018C52-99AC-4BAA-9DE7-D3EE6D98B976}"/>
    <dgm:cxn modelId="{DB1BB1F4-49AD-4B7C-B74F-A661AF88D23D}" type="presOf" srcId="{8C4C4237-33EC-4F4F-8181-FCB940E67EA9}" destId="{03E4BD6B-E492-48AB-9673-85B67EC36488}" srcOrd="0" destOrd="0" presId="urn:microsoft.com/office/officeart/2008/layout/CircularPictureCallout"/>
    <dgm:cxn modelId="{4B4FB24B-5562-45ED-9384-4D2A27C1BF02}" type="presParOf" srcId="{76FC3F33-CD2A-4B04-9A31-40AEBE5F54CE}" destId="{AE4C8062-6699-4B56-B354-CFFC8489B99D}" srcOrd="0" destOrd="0" presId="urn:microsoft.com/office/officeart/2008/layout/CircularPictureCallout"/>
    <dgm:cxn modelId="{CC70D9B6-176E-4919-8DA2-DAF7CA9F8BAB}" type="presParOf" srcId="{AE4C8062-6699-4B56-B354-CFFC8489B99D}" destId="{6464624D-1CD8-4EFC-B757-F5BEBEA81587}" srcOrd="0" destOrd="0" presId="urn:microsoft.com/office/officeart/2008/layout/CircularPictureCallout"/>
    <dgm:cxn modelId="{99D5ED6D-0F7C-42CE-9A5A-68D32F0F8FC7}" type="presParOf" srcId="{6464624D-1CD8-4EFC-B757-F5BEBEA81587}" destId="{791119A0-1EB0-472E-888E-18EB8F55C0BD}" srcOrd="0" destOrd="0" presId="urn:microsoft.com/office/officeart/2008/layout/CircularPictureCallout"/>
    <dgm:cxn modelId="{60C85054-926D-41DA-8976-A423E366FBBF}" type="presParOf" srcId="{AE4C8062-6699-4B56-B354-CFFC8489B99D}" destId="{DCA9545E-C6D5-4B58-8571-45A96778D7C6}" srcOrd="1" destOrd="0" presId="urn:microsoft.com/office/officeart/2008/layout/CircularPictureCallout"/>
    <dgm:cxn modelId="{DEC0CADE-4BBA-424E-85E5-53A9204606BE}" type="presParOf" srcId="{AE4C8062-6699-4B56-B354-CFFC8489B99D}" destId="{639E0F4D-24D5-4D38-ADF7-A5507A10F81F}" srcOrd="2" destOrd="0" presId="urn:microsoft.com/office/officeart/2008/layout/CircularPictureCallout"/>
    <dgm:cxn modelId="{6246F6F8-BD60-4888-A4C4-F99D4C085A4E}" type="presParOf" srcId="{639E0F4D-24D5-4D38-ADF7-A5507A10F81F}" destId="{15436A8E-AD6A-4A1F-A6F5-9AA24DA583C5}" srcOrd="0" destOrd="0" presId="urn:microsoft.com/office/officeart/2008/layout/CircularPictureCallout"/>
    <dgm:cxn modelId="{B18929F5-E32D-48A7-B58D-26E633CB2F94}" type="presParOf" srcId="{AE4C8062-6699-4B56-B354-CFFC8489B99D}" destId="{36E7CE58-EDB0-47AD-8EBC-A364872B025C}" srcOrd="3" destOrd="0" presId="urn:microsoft.com/office/officeart/2008/layout/CircularPictureCallout"/>
    <dgm:cxn modelId="{B2E24542-95F3-4463-8B82-CBB728EABAA8}" type="presParOf" srcId="{AE4C8062-6699-4B56-B354-CFFC8489B99D}" destId="{C642E9C2-83E6-4604-8579-43F935D8C2CB}" srcOrd="4" destOrd="0" presId="urn:microsoft.com/office/officeart/2008/layout/CircularPictureCallout"/>
    <dgm:cxn modelId="{CC3C6266-443B-415C-9602-393A16CEC2EE}" type="presParOf" srcId="{C642E9C2-83E6-4604-8579-43F935D8C2CB}" destId="{03E4BD6B-E492-48AB-9673-85B67EC36488}" srcOrd="0" destOrd="0" presId="urn:microsoft.com/office/officeart/2008/layout/CircularPictureCallout"/>
    <dgm:cxn modelId="{2F170FBD-4641-4E46-92C3-85AC71126800}" type="presParOf" srcId="{AE4C8062-6699-4B56-B354-CFFC8489B99D}" destId="{1968C9B1-FD2C-4C47-9C89-4D9A9E4C2706}" srcOrd="5" destOrd="0" presId="urn:microsoft.com/office/officeart/2008/layout/CircularPictureCallout"/>
    <dgm:cxn modelId="{D7EF4FE8-D81B-44DF-9D1C-E779ADBDA352}" type="presParOf" srcId="{1968C9B1-FD2C-4C47-9C89-4D9A9E4C2706}" destId="{877CF905-80A5-4A13-BDC4-0190D3AB04DB}" srcOrd="0" destOrd="0" presId="urn:microsoft.com/office/officeart/2008/layout/CircularPictureCallout"/>
    <dgm:cxn modelId="{B0CD758C-578A-4F42-BDCE-48E9C1DEED3E}" type="presParOf" srcId="{AE4C8062-6699-4B56-B354-CFFC8489B99D}" destId="{D0414FC6-6DC1-4B97-85F5-E0EA8B7464FF}" srcOrd="6" destOrd="0" presId="urn:microsoft.com/office/officeart/2008/layout/CircularPictureCallout"/>
    <dgm:cxn modelId="{BC956A74-B4DD-4CB2-8BB8-38F00D9FC419}" type="presParOf" srcId="{AE4C8062-6699-4B56-B354-CFFC8489B99D}" destId="{12BAA423-0C22-4A5E-83B2-555F00CA5D29}" srcOrd="7" destOrd="0" presId="urn:microsoft.com/office/officeart/2008/layout/CircularPictureCallout"/>
    <dgm:cxn modelId="{35BB5F89-2B23-412A-A6FE-1EC2FE026090}" type="presParOf" srcId="{12BAA423-0C22-4A5E-83B2-555F00CA5D29}" destId="{C7D88BFA-54DF-485D-802E-BF6E9CAAB2A1}" srcOrd="0" destOrd="0" presId="urn:microsoft.com/office/officeart/2008/layout/CircularPictureCallout"/>
    <dgm:cxn modelId="{4D7E8347-4831-412B-A502-7D7088DBDEE7}" type="presParOf" srcId="{AE4C8062-6699-4B56-B354-CFFC8489B99D}" destId="{B92CCBAF-3CD8-47E4-B13C-07973F9BF3CD}" srcOrd="8" destOrd="0" presId="urn:microsoft.com/office/officeart/2008/layout/CircularPictureCallout"/>
    <dgm:cxn modelId="{078C669E-1B6E-4B56-BE43-9CE842162C0C}" type="presParOf" srcId="{B92CCBAF-3CD8-47E4-B13C-07973F9BF3CD}" destId="{F13B05FF-DF7E-40F9-A147-942F11EFB8B0}" srcOrd="0" destOrd="0" presId="urn:microsoft.com/office/officeart/2008/layout/CircularPictureCallout"/>
    <dgm:cxn modelId="{1E7B7D2E-F891-4519-8DAA-54F340E86F43}" type="presParOf" srcId="{AE4C8062-6699-4B56-B354-CFFC8489B99D}" destId="{7E13E57D-5D5A-4BA5-B6C9-4037F67B0F73}" srcOrd="9" destOrd="0" presId="urn:microsoft.com/office/officeart/2008/layout/CircularPictureCallout"/>
    <dgm:cxn modelId="{A98C3D8E-4322-417F-B7F0-EEF60DE5D7BE}" type="presParOf" srcId="{AE4C8062-6699-4B56-B354-CFFC8489B99D}" destId="{BBCD5195-31CD-4F64-B44D-2AA31CF56ED7}" srcOrd="10" destOrd="0" presId="urn:microsoft.com/office/officeart/2008/layout/CircularPictureCallout"/>
    <dgm:cxn modelId="{74DB4D71-4978-4F6E-9F48-C14A489568A9}" type="presParOf" srcId="{BBCD5195-31CD-4F64-B44D-2AA31CF56ED7}" destId="{C4253372-AF07-45A0-AEEB-575F1225E7C1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50BD14E-8E7B-4E70-972A-6B75C38BA818}" type="doc">
      <dgm:prSet loTypeId="urn:microsoft.com/office/officeart/2008/layout/CircularPictureCallout" loCatId="pictur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AC3AF4B-EED2-4F6C-9883-3FB0ECE2C852}">
      <dgm:prSet custT="1"/>
      <dgm:spPr/>
      <dgm:t>
        <a:bodyPr/>
        <a:lstStyle/>
        <a:p>
          <a:r>
            <a:rPr lang="en-IN" sz="3600" dirty="0"/>
            <a:t>Role</a:t>
          </a:r>
        </a:p>
      </dgm:t>
    </dgm:pt>
    <dgm:pt modelId="{A4A1162F-03A2-46F6-A49C-CD5BA7B7C31A}" type="parTrans" cxnId="{22E8A1AD-EF06-4D54-841E-35C329D1A0B8}">
      <dgm:prSet/>
      <dgm:spPr/>
      <dgm:t>
        <a:bodyPr/>
        <a:lstStyle/>
        <a:p>
          <a:endParaRPr lang="en-IN"/>
        </a:p>
      </dgm:t>
    </dgm:pt>
    <dgm:pt modelId="{7BC3BBA8-C15B-4439-9FAB-5532BCBF6DE4}" type="sibTrans" cxnId="{22E8A1AD-EF06-4D54-841E-35C329D1A0B8}">
      <dgm:prSet/>
      <dgm:spPr/>
      <dgm:t>
        <a:bodyPr/>
        <a:lstStyle/>
        <a:p>
          <a:endParaRPr lang="en-IN"/>
        </a:p>
      </dgm:t>
    </dgm:pt>
    <dgm:pt modelId="{E29AF48D-657C-4460-A8EF-9D8969616BC0}">
      <dgm:prSet phldrT="[Text]" custT="1"/>
      <dgm:spPr/>
      <dgm:t>
        <a:bodyPr/>
        <a:lstStyle/>
        <a:p>
          <a:r>
            <a:rPr lang="en-IN" sz="1200" dirty="0"/>
            <a:t>Role name</a:t>
          </a:r>
        </a:p>
      </dgm:t>
    </dgm:pt>
    <dgm:pt modelId="{5296DC12-A440-4CE6-ABFC-F95DDCECD77B}" type="parTrans" cxnId="{0C94E2F0-FE84-46F8-B726-148C55F56E89}">
      <dgm:prSet/>
      <dgm:spPr/>
      <dgm:t>
        <a:bodyPr/>
        <a:lstStyle/>
        <a:p>
          <a:endParaRPr lang="en-IN"/>
        </a:p>
      </dgm:t>
    </dgm:pt>
    <dgm:pt modelId="{C6018C52-99AC-4BAA-9DE7-D3EE6D98B976}" type="sibTrans" cxnId="{0C94E2F0-FE84-46F8-B726-148C55F56E89}">
      <dgm:prSet/>
      <dgm:spPr/>
      <dgm:t>
        <a:bodyPr/>
        <a:lstStyle/>
        <a:p>
          <a:endParaRPr lang="en-IN"/>
        </a:p>
      </dgm:t>
    </dgm:pt>
    <dgm:pt modelId="{8C4C4237-33EC-4F4F-8181-FCB940E67EA9}">
      <dgm:prSet custT="1"/>
      <dgm:spPr/>
      <dgm:t>
        <a:bodyPr/>
        <a:lstStyle/>
        <a:p>
          <a:r>
            <a:rPr lang="en-IN" sz="1200" dirty="0"/>
            <a:t>Role id</a:t>
          </a:r>
        </a:p>
      </dgm:t>
    </dgm:pt>
    <dgm:pt modelId="{27EF95A7-F2AD-414F-A78B-9A78BCBFB279}" type="parTrans" cxnId="{BD3FD54F-29C5-4447-9267-9366EFF6F842}">
      <dgm:prSet/>
      <dgm:spPr/>
      <dgm:t>
        <a:bodyPr/>
        <a:lstStyle/>
        <a:p>
          <a:endParaRPr lang="en-IN"/>
        </a:p>
      </dgm:t>
    </dgm:pt>
    <dgm:pt modelId="{BAED3707-3BD0-4517-99B4-E7211A037591}" type="sibTrans" cxnId="{BD3FD54F-29C5-4447-9267-9366EFF6F842}">
      <dgm:prSet/>
      <dgm:spPr/>
      <dgm:t>
        <a:bodyPr/>
        <a:lstStyle/>
        <a:p>
          <a:endParaRPr lang="en-IN"/>
        </a:p>
      </dgm:t>
    </dgm:pt>
    <dgm:pt modelId="{76FC3F33-CD2A-4B04-9A31-40AEBE5F54CE}" type="pres">
      <dgm:prSet presAssocID="{350BD14E-8E7B-4E70-972A-6B75C38BA818}" presName="Name0" presStyleCnt="0">
        <dgm:presLayoutVars>
          <dgm:chMax val="7"/>
          <dgm:chPref val="7"/>
          <dgm:dir/>
        </dgm:presLayoutVars>
      </dgm:prSet>
      <dgm:spPr/>
    </dgm:pt>
    <dgm:pt modelId="{AE4C8062-6699-4B56-B354-CFFC8489B99D}" type="pres">
      <dgm:prSet presAssocID="{350BD14E-8E7B-4E70-972A-6B75C38BA818}" presName="Name1" presStyleCnt="0"/>
      <dgm:spPr/>
    </dgm:pt>
    <dgm:pt modelId="{6464624D-1CD8-4EFC-B757-F5BEBEA81587}" type="pres">
      <dgm:prSet presAssocID="{7BC3BBA8-C15B-4439-9FAB-5532BCBF6DE4}" presName="picture_1" presStyleCnt="0"/>
      <dgm:spPr/>
    </dgm:pt>
    <dgm:pt modelId="{791119A0-1EB0-472E-888E-18EB8F55C0BD}" type="pres">
      <dgm:prSet presAssocID="{7BC3BBA8-C15B-4439-9FAB-5532BCBF6DE4}" presName="pictureRepeatNode" presStyleLbl="alignImgPlace1" presStyleIdx="0" presStyleCnt="3"/>
      <dgm:spPr/>
    </dgm:pt>
    <dgm:pt modelId="{DCA9545E-C6D5-4B58-8571-45A96778D7C6}" type="pres">
      <dgm:prSet presAssocID="{1AC3AF4B-EED2-4F6C-9883-3FB0ECE2C852}" presName="text_1" presStyleLbl="node1" presStyleIdx="0" presStyleCnt="0" custScaleY="54384" custLinFactNeighborX="-1211" custLinFactNeighborY="-69298">
        <dgm:presLayoutVars>
          <dgm:bulletEnabled val="1"/>
        </dgm:presLayoutVars>
      </dgm:prSet>
      <dgm:spPr/>
    </dgm:pt>
    <dgm:pt modelId="{639E0F4D-24D5-4D38-ADF7-A5507A10F81F}" type="pres">
      <dgm:prSet presAssocID="{BAED3707-3BD0-4517-99B4-E7211A037591}" presName="picture_2" presStyleCnt="0"/>
      <dgm:spPr/>
    </dgm:pt>
    <dgm:pt modelId="{15436A8E-AD6A-4A1F-A6F5-9AA24DA583C5}" type="pres">
      <dgm:prSet presAssocID="{BAED3707-3BD0-4517-99B4-E7211A037591}" presName="pictureRepeatNode" presStyleLbl="alignImgPlace1" presStyleIdx="1" presStyleCnt="3"/>
      <dgm:spPr/>
    </dgm:pt>
    <dgm:pt modelId="{36E7CE58-EDB0-47AD-8EBC-A364872B025C}" type="pres">
      <dgm:prSet presAssocID="{8C4C4237-33EC-4F4F-8181-FCB940E67EA9}" presName="line_2" presStyleLbl="parChTrans1D1" presStyleIdx="0" presStyleCnt="2"/>
      <dgm:spPr/>
    </dgm:pt>
    <dgm:pt modelId="{C642E9C2-83E6-4604-8579-43F935D8C2CB}" type="pres">
      <dgm:prSet presAssocID="{8C4C4237-33EC-4F4F-8181-FCB940E67EA9}" presName="textparent_2" presStyleLbl="node1" presStyleIdx="0" presStyleCnt="0"/>
      <dgm:spPr/>
    </dgm:pt>
    <dgm:pt modelId="{03E4BD6B-E492-48AB-9673-85B67EC36488}" type="pres">
      <dgm:prSet presAssocID="{8C4C4237-33EC-4F4F-8181-FCB940E67EA9}" presName="text_2" presStyleLbl="revTx" presStyleIdx="0" presStyleCnt="2">
        <dgm:presLayoutVars>
          <dgm:bulletEnabled val="1"/>
        </dgm:presLayoutVars>
      </dgm:prSet>
      <dgm:spPr/>
    </dgm:pt>
    <dgm:pt modelId="{1968C9B1-FD2C-4C47-9C89-4D9A9E4C2706}" type="pres">
      <dgm:prSet presAssocID="{C6018C52-99AC-4BAA-9DE7-D3EE6D98B976}" presName="picture_3" presStyleCnt="0"/>
      <dgm:spPr/>
    </dgm:pt>
    <dgm:pt modelId="{877CF905-80A5-4A13-BDC4-0190D3AB04DB}" type="pres">
      <dgm:prSet presAssocID="{C6018C52-99AC-4BAA-9DE7-D3EE6D98B976}" presName="pictureRepeatNode" presStyleLbl="alignImgPlace1" presStyleIdx="2" presStyleCnt="3"/>
      <dgm:spPr/>
    </dgm:pt>
    <dgm:pt modelId="{D0414FC6-6DC1-4B97-85F5-E0EA8B7464FF}" type="pres">
      <dgm:prSet presAssocID="{E29AF48D-657C-4460-A8EF-9D8969616BC0}" presName="line_3" presStyleLbl="parChTrans1D1" presStyleIdx="1" presStyleCnt="2"/>
      <dgm:spPr/>
    </dgm:pt>
    <dgm:pt modelId="{12BAA423-0C22-4A5E-83B2-555F00CA5D29}" type="pres">
      <dgm:prSet presAssocID="{E29AF48D-657C-4460-A8EF-9D8969616BC0}" presName="textparent_3" presStyleLbl="node1" presStyleIdx="0" presStyleCnt="0"/>
      <dgm:spPr/>
    </dgm:pt>
    <dgm:pt modelId="{C7D88BFA-54DF-485D-802E-BF6E9CAAB2A1}" type="pres">
      <dgm:prSet presAssocID="{E29AF48D-657C-4460-A8EF-9D8969616BC0}" presName="text_3" presStyleLbl="revTx" presStyleIdx="1" presStyleCnt="2">
        <dgm:presLayoutVars>
          <dgm:bulletEnabled val="1"/>
        </dgm:presLayoutVars>
      </dgm:prSet>
      <dgm:spPr/>
    </dgm:pt>
  </dgm:ptLst>
  <dgm:cxnLst>
    <dgm:cxn modelId="{300A3D24-1D42-442E-A6F2-756486B8FA4D}" type="presOf" srcId="{350BD14E-8E7B-4E70-972A-6B75C38BA818}" destId="{76FC3F33-CD2A-4B04-9A31-40AEBE5F54CE}" srcOrd="0" destOrd="0" presId="urn:microsoft.com/office/officeart/2008/layout/CircularPictureCallout"/>
    <dgm:cxn modelId="{038E553D-A147-4EE3-BA52-F0D97645980B}" type="presOf" srcId="{BAED3707-3BD0-4517-99B4-E7211A037591}" destId="{15436A8E-AD6A-4A1F-A6F5-9AA24DA583C5}" srcOrd="0" destOrd="0" presId="urn:microsoft.com/office/officeart/2008/layout/CircularPictureCallout"/>
    <dgm:cxn modelId="{C828DA60-A0C1-4368-8E7F-57E750FE0907}" type="presOf" srcId="{1AC3AF4B-EED2-4F6C-9883-3FB0ECE2C852}" destId="{DCA9545E-C6D5-4B58-8571-45A96778D7C6}" srcOrd="0" destOrd="0" presId="urn:microsoft.com/office/officeart/2008/layout/CircularPictureCallout"/>
    <dgm:cxn modelId="{BD3FD54F-29C5-4447-9267-9366EFF6F842}" srcId="{350BD14E-8E7B-4E70-972A-6B75C38BA818}" destId="{8C4C4237-33EC-4F4F-8181-FCB940E67EA9}" srcOrd="1" destOrd="0" parTransId="{27EF95A7-F2AD-414F-A78B-9A78BCBFB279}" sibTransId="{BAED3707-3BD0-4517-99B4-E7211A037591}"/>
    <dgm:cxn modelId="{76444B5A-E999-4B02-BD6F-3173B264D977}" type="presOf" srcId="{E29AF48D-657C-4460-A8EF-9D8969616BC0}" destId="{C7D88BFA-54DF-485D-802E-BF6E9CAAB2A1}" srcOrd="0" destOrd="0" presId="urn:microsoft.com/office/officeart/2008/layout/CircularPictureCallout"/>
    <dgm:cxn modelId="{9093747C-A8D2-4071-A526-85775D3E5B11}" type="presOf" srcId="{7BC3BBA8-C15B-4439-9FAB-5532BCBF6DE4}" destId="{791119A0-1EB0-472E-888E-18EB8F55C0BD}" srcOrd="0" destOrd="0" presId="urn:microsoft.com/office/officeart/2008/layout/CircularPictureCallout"/>
    <dgm:cxn modelId="{22E8A1AD-EF06-4D54-841E-35C329D1A0B8}" srcId="{350BD14E-8E7B-4E70-972A-6B75C38BA818}" destId="{1AC3AF4B-EED2-4F6C-9883-3FB0ECE2C852}" srcOrd="0" destOrd="0" parTransId="{A4A1162F-03A2-46F6-A49C-CD5BA7B7C31A}" sibTransId="{7BC3BBA8-C15B-4439-9FAB-5532BCBF6DE4}"/>
    <dgm:cxn modelId="{B9AD34EA-B425-4242-957A-31635B4A69BE}" type="presOf" srcId="{C6018C52-99AC-4BAA-9DE7-D3EE6D98B976}" destId="{877CF905-80A5-4A13-BDC4-0190D3AB04DB}" srcOrd="0" destOrd="0" presId="urn:microsoft.com/office/officeart/2008/layout/CircularPictureCallout"/>
    <dgm:cxn modelId="{0C94E2F0-FE84-46F8-B726-148C55F56E89}" srcId="{350BD14E-8E7B-4E70-972A-6B75C38BA818}" destId="{E29AF48D-657C-4460-A8EF-9D8969616BC0}" srcOrd="2" destOrd="0" parTransId="{5296DC12-A440-4CE6-ABFC-F95DDCECD77B}" sibTransId="{C6018C52-99AC-4BAA-9DE7-D3EE6D98B976}"/>
    <dgm:cxn modelId="{DB1BB1F4-49AD-4B7C-B74F-A661AF88D23D}" type="presOf" srcId="{8C4C4237-33EC-4F4F-8181-FCB940E67EA9}" destId="{03E4BD6B-E492-48AB-9673-85B67EC36488}" srcOrd="0" destOrd="0" presId="urn:microsoft.com/office/officeart/2008/layout/CircularPictureCallout"/>
    <dgm:cxn modelId="{4B4FB24B-5562-45ED-9384-4D2A27C1BF02}" type="presParOf" srcId="{76FC3F33-CD2A-4B04-9A31-40AEBE5F54CE}" destId="{AE4C8062-6699-4B56-B354-CFFC8489B99D}" srcOrd="0" destOrd="0" presId="urn:microsoft.com/office/officeart/2008/layout/CircularPictureCallout"/>
    <dgm:cxn modelId="{CC70D9B6-176E-4919-8DA2-DAF7CA9F8BAB}" type="presParOf" srcId="{AE4C8062-6699-4B56-B354-CFFC8489B99D}" destId="{6464624D-1CD8-4EFC-B757-F5BEBEA81587}" srcOrd="0" destOrd="0" presId="urn:microsoft.com/office/officeart/2008/layout/CircularPictureCallout"/>
    <dgm:cxn modelId="{99D5ED6D-0F7C-42CE-9A5A-68D32F0F8FC7}" type="presParOf" srcId="{6464624D-1CD8-4EFC-B757-F5BEBEA81587}" destId="{791119A0-1EB0-472E-888E-18EB8F55C0BD}" srcOrd="0" destOrd="0" presId="urn:microsoft.com/office/officeart/2008/layout/CircularPictureCallout"/>
    <dgm:cxn modelId="{60C85054-926D-41DA-8976-A423E366FBBF}" type="presParOf" srcId="{AE4C8062-6699-4B56-B354-CFFC8489B99D}" destId="{DCA9545E-C6D5-4B58-8571-45A96778D7C6}" srcOrd="1" destOrd="0" presId="urn:microsoft.com/office/officeart/2008/layout/CircularPictureCallout"/>
    <dgm:cxn modelId="{DEC0CADE-4BBA-424E-85E5-53A9204606BE}" type="presParOf" srcId="{AE4C8062-6699-4B56-B354-CFFC8489B99D}" destId="{639E0F4D-24D5-4D38-ADF7-A5507A10F81F}" srcOrd="2" destOrd="0" presId="urn:microsoft.com/office/officeart/2008/layout/CircularPictureCallout"/>
    <dgm:cxn modelId="{6246F6F8-BD60-4888-A4C4-F99D4C085A4E}" type="presParOf" srcId="{639E0F4D-24D5-4D38-ADF7-A5507A10F81F}" destId="{15436A8E-AD6A-4A1F-A6F5-9AA24DA583C5}" srcOrd="0" destOrd="0" presId="urn:microsoft.com/office/officeart/2008/layout/CircularPictureCallout"/>
    <dgm:cxn modelId="{B18929F5-E32D-48A7-B58D-26E633CB2F94}" type="presParOf" srcId="{AE4C8062-6699-4B56-B354-CFFC8489B99D}" destId="{36E7CE58-EDB0-47AD-8EBC-A364872B025C}" srcOrd="3" destOrd="0" presId="urn:microsoft.com/office/officeart/2008/layout/CircularPictureCallout"/>
    <dgm:cxn modelId="{B2E24542-95F3-4463-8B82-CBB728EABAA8}" type="presParOf" srcId="{AE4C8062-6699-4B56-B354-CFFC8489B99D}" destId="{C642E9C2-83E6-4604-8579-43F935D8C2CB}" srcOrd="4" destOrd="0" presId="urn:microsoft.com/office/officeart/2008/layout/CircularPictureCallout"/>
    <dgm:cxn modelId="{CC3C6266-443B-415C-9602-393A16CEC2EE}" type="presParOf" srcId="{C642E9C2-83E6-4604-8579-43F935D8C2CB}" destId="{03E4BD6B-E492-48AB-9673-85B67EC36488}" srcOrd="0" destOrd="0" presId="urn:microsoft.com/office/officeart/2008/layout/CircularPictureCallout"/>
    <dgm:cxn modelId="{2F170FBD-4641-4E46-92C3-85AC71126800}" type="presParOf" srcId="{AE4C8062-6699-4B56-B354-CFFC8489B99D}" destId="{1968C9B1-FD2C-4C47-9C89-4D9A9E4C2706}" srcOrd="5" destOrd="0" presId="urn:microsoft.com/office/officeart/2008/layout/CircularPictureCallout"/>
    <dgm:cxn modelId="{D7EF4FE8-D81B-44DF-9D1C-E779ADBDA352}" type="presParOf" srcId="{1968C9B1-FD2C-4C47-9C89-4D9A9E4C2706}" destId="{877CF905-80A5-4A13-BDC4-0190D3AB04DB}" srcOrd="0" destOrd="0" presId="urn:microsoft.com/office/officeart/2008/layout/CircularPictureCallout"/>
    <dgm:cxn modelId="{B0CD758C-578A-4F42-BDCE-48E9C1DEED3E}" type="presParOf" srcId="{AE4C8062-6699-4B56-B354-CFFC8489B99D}" destId="{D0414FC6-6DC1-4B97-85F5-E0EA8B7464FF}" srcOrd="6" destOrd="0" presId="urn:microsoft.com/office/officeart/2008/layout/CircularPictureCallout"/>
    <dgm:cxn modelId="{BC956A74-B4DD-4CB2-8BB8-38F00D9FC419}" type="presParOf" srcId="{AE4C8062-6699-4B56-B354-CFFC8489B99D}" destId="{12BAA423-0C22-4A5E-83B2-555F00CA5D29}" srcOrd="7" destOrd="0" presId="urn:microsoft.com/office/officeart/2008/layout/CircularPictureCallout"/>
    <dgm:cxn modelId="{35BB5F89-2B23-412A-A6FE-1EC2FE026090}" type="presParOf" srcId="{12BAA423-0C22-4A5E-83B2-555F00CA5D29}" destId="{C7D88BFA-54DF-485D-802E-BF6E9CAAB2A1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480C48C-CD68-486A-A3D3-649094390409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1E130251-60C0-432D-87A8-490D01ABC7A2}">
      <dgm:prSet phldrT="[Text]"/>
      <dgm:spPr/>
      <dgm:t>
        <a:bodyPr/>
        <a:lstStyle/>
        <a:p>
          <a:r>
            <a:rPr lang="en-IN" dirty="0"/>
            <a:t>View Projects</a:t>
          </a:r>
        </a:p>
      </dgm:t>
    </dgm:pt>
    <dgm:pt modelId="{943201AD-4973-4577-B4FE-931026F0F6DF}" type="parTrans" cxnId="{9CA87616-2A4E-4F46-9BDE-9990E5FC49F1}">
      <dgm:prSet/>
      <dgm:spPr/>
      <dgm:t>
        <a:bodyPr/>
        <a:lstStyle/>
        <a:p>
          <a:endParaRPr lang="en-IN"/>
        </a:p>
      </dgm:t>
    </dgm:pt>
    <dgm:pt modelId="{32D987B7-9404-4A19-9F73-4567EE08424D}" type="sibTrans" cxnId="{9CA87616-2A4E-4F46-9BDE-9990E5FC49F1}">
      <dgm:prSet/>
      <dgm:spPr/>
      <dgm:t>
        <a:bodyPr/>
        <a:lstStyle/>
        <a:p>
          <a:endParaRPr lang="en-IN"/>
        </a:p>
      </dgm:t>
    </dgm:pt>
    <dgm:pt modelId="{A542136F-0EAC-4E08-B952-B9C1861C2FAF}">
      <dgm:prSet phldrT="[Text]"/>
      <dgm:spPr/>
      <dgm:t>
        <a:bodyPr/>
        <a:lstStyle/>
        <a:p>
          <a:r>
            <a:rPr lang="en-IN" dirty="0"/>
            <a:t>Add new Project</a:t>
          </a:r>
        </a:p>
      </dgm:t>
    </dgm:pt>
    <dgm:pt modelId="{6C10E30F-149F-449A-A516-5E1B29761E34}" type="parTrans" cxnId="{9A642BA5-F29B-41F8-94F4-D2BD5FFB352B}">
      <dgm:prSet/>
      <dgm:spPr/>
      <dgm:t>
        <a:bodyPr/>
        <a:lstStyle/>
        <a:p>
          <a:endParaRPr lang="en-IN"/>
        </a:p>
      </dgm:t>
    </dgm:pt>
    <dgm:pt modelId="{50ACAC48-0826-4E74-94B1-17271593C925}" type="sibTrans" cxnId="{9A642BA5-F29B-41F8-94F4-D2BD5FFB352B}">
      <dgm:prSet/>
      <dgm:spPr/>
      <dgm:t>
        <a:bodyPr/>
        <a:lstStyle/>
        <a:p>
          <a:endParaRPr lang="en-IN"/>
        </a:p>
      </dgm:t>
    </dgm:pt>
    <dgm:pt modelId="{3F029734-8D2E-493D-AAFB-2B6B2AF2AB24}">
      <dgm:prSet phldrT="[Text]"/>
      <dgm:spPr/>
      <dgm:t>
        <a:bodyPr/>
        <a:lstStyle/>
        <a:p>
          <a:r>
            <a:rPr lang="en-IN" dirty="0"/>
            <a:t>Add Project</a:t>
          </a:r>
        </a:p>
      </dgm:t>
    </dgm:pt>
    <dgm:pt modelId="{6C163D96-89CE-40D0-8FFC-51EA4EB2D69E}" type="parTrans" cxnId="{564D0359-D34C-4EF4-BF07-48D58C82A9BE}">
      <dgm:prSet/>
      <dgm:spPr/>
      <dgm:t>
        <a:bodyPr/>
        <a:lstStyle/>
        <a:p>
          <a:endParaRPr lang="en-IN"/>
        </a:p>
      </dgm:t>
    </dgm:pt>
    <dgm:pt modelId="{92B2AB10-5C37-4140-95DB-CD41B98A6BD5}" type="sibTrans" cxnId="{564D0359-D34C-4EF4-BF07-48D58C82A9BE}">
      <dgm:prSet/>
      <dgm:spPr/>
      <dgm:t>
        <a:bodyPr/>
        <a:lstStyle/>
        <a:p>
          <a:endParaRPr lang="en-IN"/>
        </a:p>
      </dgm:t>
    </dgm:pt>
    <dgm:pt modelId="{FFCEA84D-7EDB-44A1-B075-5C55E4B2A405}" type="pres">
      <dgm:prSet presAssocID="{4480C48C-CD68-486A-A3D3-649094390409}" presName="linearFlow" presStyleCnt="0">
        <dgm:presLayoutVars>
          <dgm:resizeHandles val="exact"/>
        </dgm:presLayoutVars>
      </dgm:prSet>
      <dgm:spPr/>
    </dgm:pt>
    <dgm:pt modelId="{05CB946F-7873-4110-B944-6D342AB671B9}" type="pres">
      <dgm:prSet presAssocID="{1E130251-60C0-432D-87A8-490D01ABC7A2}" presName="node" presStyleLbl="node1" presStyleIdx="0" presStyleCnt="3">
        <dgm:presLayoutVars>
          <dgm:bulletEnabled val="1"/>
        </dgm:presLayoutVars>
      </dgm:prSet>
      <dgm:spPr/>
    </dgm:pt>
    <dgm:pt modelId="{B1E767F0-F629-4702-A1EC-D8520EE346C3}" type="pres">
      <dgm:prSet presAssocID="{32D987B7-9404-4A19-9F73-4567EE08424D}" presName="sibTrans" presStyleLbl="sibTrans2D1" presStyleIdx="0" presStyleCnt="2"/>
      <dgm:spPr/>
    </dgm:pt>
    <dgm:pt modelId="{937BB5B7-BC24-4C3E-84B7-FDDB3E31AA9C}" type="pres">
      <dgm:prSet presAssocID="{32D987B7-9404-4A19-9F73-4567EE08424D}" presName="connectorText" presStyleLbl="sibTrans2D1" presStyleIdx="0" presStyleCnt="2"/>
      <dgm:spPr/>
    </dgm:pt>
    <dgm:pt modelId="{D5073BE8-7364-49D2-B867-6388235353A3}" type="pres">
      <dgm:prSet presAssocID="{A542136F-0EAC-4E08-B952-B9C1861C2FAF}" presName="node" presStyleLbl="node1" presStyleIdx="1" presStyleCnt="3">
        <dgm:presLayoutVars>
          <dgm:bulletEnabled val="1"/>
        </dgm:presLayoutVars>
      </dgm:prSet>
      <dgm:spPr/>
    </dgm:pt>
    <dgm:pt modelId="{11BA1042-E55B-41EB-8E0C-415FD879F81A}" type="pres">
      <dgm:prSet presAssocID="{50ACAC48-0826-4E74-94B1-17271593C925}" presName="sibTrans" presStyleLbl="sibTrans2D1" presStyleIdx="1" presStyleCnt="2"/>
      <dgm:spPr/>
    </dgm:pt>
    <dgm:pt modelId="{1F963B75-6056-4AF5-8869-BBD9221531C4}" type="pres">
      <dgm:prSet presAssocID="{50ACAC48-0826-4E74-94B1-17271593C925}" presName="connectorText" presStyleLbl="sibTrans2D1" presStyleIdx="1" presStyleCnt="2"/>
      <dgm:spPr/>
    </dgm:pt>
    <dgm:pt modelId="{FF14FFCF-311B-4DCD-8D56-5FD90F8A0A21}" type="pres">
      <dgm:prSet presAssocID="{3F029734-8D2E-493D-AAFB-2B6B2AF2AB24}" presName="node" presStyleLbl="node1" presStyleIdx="2" presStyleCnt="3">
        <dgm:presLayoutVars>
          <dgm:bulletEnabled val="1"/>
        </dgm:presLayoutVars>
      </dgm:prSet>
      <dgm:spPr/>
    </dgm:pt>
  </dgm:ptLst>
  <dgm:cxnLst>
    <dgm:cxn modelId="{9CA87616-2A4E-4F46-9BDE-9990E5FC49F1}" srcId="{4480C48C-CD68-486A-A3D3-649094390409}" destId="{1E130251-60C0-432D-87A8-490D01ABC7A2}" srcOrd="0" destOrd="0" parTransId="{943201AD-4973-4577-B4FE-931026F0F6DF}" sibTransId="{32D987B7-9404-4A19-9F73-4567EE08424D}"/>
    <dgm:cxn modelId="{59DECC27-6164-46F9-8F96-162CB93D88F1}" type="presOf" srcId="{32D987B7-9404-4A19-9F73-4567EE08424D}" destId="{937BB5B7-BC24-4C3E-84B7-FDDB3E31AA9C}" srcOrd="1" destOrd="0" presId="urn:microsoft.com/office/officeart/2005/8/layout/process2"/>
    <dgm:cxn modelId="{AC386461-C73B-423B-A761-E1F087F0EB32}" type="presOf" srcId="{A542136F-0EAC-4E08-B952-B9C1861C2FAF}" destId="{D5073BE8-7364-49D2-B867-6388235353A3}" srcOrd="0" destOrd="0" presId="urn:microsoft.com/office/officeart/2005/8/layout/process2"/>
    <dgm:cxn modelId="{02AAA94A-B28F-4E5E-9984-2205FE576850}" type="presOf" srcId="{50ACAC48-0826-4E74-94B1-17271593C925}" destId="{11BA1042-E55B-41EB-8E0C-415FD879F81A}" srcOrd="0" destOrd="0" presId="urn:microsoft.com/office/officeart/2005/8/layout/process2"/>
    <dgm:cxn modelId="{6EFA1354-E0A5-454B-941A-EC1D26280528}" type="presOf" srcId="{4480C48C-CD68-486A-A3D3-649094390409}" destId="{FFCEA84D-7EDB-44A1-B075-5C55E4B2A405}" srcOrd="0" destOrd="0" presId="urn:microsoft.com/office/officeart/2005/8/layout/process2"/>
    <dgm:cxn modelId="{564D0359-D34C-4EF4-BF07-48D58C82A9BE}" srcId="{4480C48C-CD68-486A-A3D3-649094390409}" destId="{3F029734-8D2E-493D-AAFB-2B6B2AF2AB24}" srcOrd="2" destOrd="0" parTransId="{6C163D96-89CE-40D0-8FFC-51EA4EB2D69E}" sibTransId="{92B2AB10-5C37-4140-95DB-CD41B98A6BD5}"/>
    <dgm:cxn modelId="{62973BA1-3CEE-4B09-94AE-FA4FCA00B322}" type="presOf" srcId="{50ACAC48-0826-4E74-94B1-17271593C925}" destId="{1F963B75-6056-4AF5-8869-BBD9221531C4}" srcOrd="1" destOrd="0" presId="urn:microsoft.com/office/officeart/2005/8/layout/process2"/>
    <dgm:cxn modelId="{9A642BA5-F29B-41F8-94F4-D2BD5FFB352B}" srcId="{4480C48C-CD68-486A-A3D3-649094390409}" destId="{A542136F-0EAC-4E08-B952-B9C1861C2FAF}" srcOrd="1" destOrd="0" parTransId="{6C10E30F-149F-449A-A516-5E1B29761E34}" sibTransId="{50ACAC48-0826-4E74-94B1-17271593C925}"/>
    <dgm:cxn modelId="{2AE05CBE-812C-48D2-A9F5-D936469A8FE7}" type="presOf" srcId="{32D987B7-9404-4A19-9F73-4567EE08424D}" destId="{B1E767F0-F629-4702-A1EC-D8520EE346C3}" srcOrd="0" destOrd="0" presId="urn:microsoft.com/office/officeart/2005/8/layout/process2"/>
    <dgm:cxn modelId="{0C59EAD2-A64B-440E-9474-629A8A30D895}" type="presOf" srcId="{1E130251-60C0-432D-87A8-490D01ABC7A2}" destId="{05CB946F-7873-4110-B944-6D342AB671B9}" srcOrd="0" destOrd="0" presId="urn:microsoft.com/office/officeart/2005/8/layout/process2"/>
    <dgm:cxn modelId="{C66B0BFB-2EDE-4977-8254-555A1A0CEA4B}" type="presOf" srcId="{3F029734-8D2E-493D-AAFB-2B6B2AF2AB24}" destId="{FF14FFCF-311B-4DCD-8D56-5FD90F8A0A21}" srcOrd="0" destOrd="0" presId="urn:microsoft.com/office/officeart/2005/8/layout/process2"/>
    <dgm:cxn modelId="{02555E81-B0FA-4AE1-87A9-3E9EFD21D88F}" type="presParOf" srcId="{FFCEA84D-7EDB-44A1-B075-5C55E4B2A405}" destId="{05CB946F-7873-4110-B944-6D342AB671B9}" srcOrd="0" destOrd="0" presId="urn:microsoft.com/office/officeart/2005/8/layout/process2"/>
    <dgm:cxn modelId="{8E9AC340-0D88-4963-9B27-54CEAC475374}" type="presParOf" srcId="{FFCEA84D-7EDB-44A1-B075-5C55E4B2A405}" destId="{B1E767F0-F629-4702-A1EC-D8520EE346C3}" srcOrd="1" destOrd="0" presId="urn:microsoft.com/office/officeart/2005/8/layout/process2"/>
    <dgm:cxn modelId="{85A374E4-9045-403E-A42F-8B0123A3EB4F}" type="presParOf" srcId="{B1E767F0-F629-4702-A1EC-D8520EE346C3}" destId="{937BB5B7-BC24-4C3E-84B7-FDDB3E31AA9C}" srcOrd="0" destOrd="0" presId="urn:microsoft.com/office/officeart/2005/8/layout/process2"/>
    <dgm:cxn modelId="{3EF0FC14-998F-4ACE-A3E2-69756424B22E}" type="presParOf" srcId="{FFCEA84D-7EDB-44A1-B075-5C55E4B2A405}" destId="{D5073BE8-7364-49D2-B867-6388235353A3}" srcOrd="2" destOrd="0" presId="urn:microsoft.com/office/officeart/2005/8/layout/process2"/>
    <dgm:cxn modelId="{C7D3D34A-DACE-4AC0-B9C1-8552BD59C732}" type="presParOf" srcId="{FFCEA84D-7EDB-44A1-B075-5C55E4B2A405}" destId="{11BA1042-E55B-41EB-8E0C-415FD879F81A}" srcOrd="3" destOrd="0" presId="urn:microsoft.com/office/officeart/2005/8/layout/process2"/>
    <dgm:cxn modelId="{9DC3E102-7497-4894-947B-05612570F60D}" type="presParOf" srcId="{11BA1042-E55B-41EB-8E0C-415FD879F81A}" destId="{1F963B75-6056-4AF5-8869-BBD9221531C4}" srcOrd="0" destOrd="0" presId="urn:microsoft.com/office/officeart/2005/8/layout/process2"/>
    <dgm:cxn modelId="{7C2BEA05-74AB-421A-9525-7FE1D3A06ED6}" type="presParOf" srcId="{FFCEA84D-7EDB-44A1-B075-5C55E4B2A405}" destId="{FF14FFCF-311B-4DCD-8D56-5FD90F8A0A21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480C48C-CD68-486A-A3D3-649094390409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1E130251-60C0-432D-87A8-490D01ABC7A2}">
      <dgm:prSet phldrT="[Text]"/>
      <dgm:spPr/>
      <dgm:t>
        <a:bodyPr/>
        <a:lstStyle/>
        <a:p>
          <a:r>
            <a:rPr lang="en-IN" dirty="0"/>
            <a:t>Project section</a:t>
          </a:r>
        </a:p>
      </dgm:t>
    </dgm:pt>
    <dgm:pt modelId="{943201AD-4973-4577-B4FE-931026F0F6DF}" type="parTrans" cxnId="{9CA87616-2A4E-4F46-9BDE-9990E5FC49F1}">
      <dgm:prSet/>
      <dgm:spPr/>
      <dgm:t>
        <a:bodyPr/>
        <a:lstStyle/>
        <a:p>
          <a:endParaRPr lang="en-IN"/>
        </a:p>
      </dgm:t>
    </dgm:pt>
    <dgm:pt modelId="{32D987B7-9404-4A19-9F73-4567EE08424D}" type="sibTrans" cxnId="{9CA87616-2A4E-4F46-9BDE-9990E5FC49F1}">
      <dgm:prSet/>
      <dgm:spPr/>
      <dgm:t>
        <a:bodyPr/>
        <a:lstStyle/>
        <a:p>
          <a:endParaRPr lang="en-IN"/>
        </a:p>
      </dgm:t>
    </dgm:pt>
    <dgm:pt modelId="{A542136F-0EAC-4E08-B952-B9C1861C2FAF}">
      <dgm:prSet phldrT="[Text]"/>
      <dgm:spPr/>
      <dgm:t>
        <a:bodyPr/>
        <a:lstStyle/>
        <a:p>
          <a:r>
            <a:rPr lang="en-IN" dirty="0"/>
            <a:t>Create Task</a:t>
          </a:r>
        </a:p>
      </dgm:t>
    </dgm:pt>
    <dgm:pt modelId="{6C10E30F-149F-449A-A516-5E1B29761E34}" type="parTrans" cxnId="{9A642BA5-F29B-41F8-94F4-D2BD5FFB352B}">
      <dgm:prSet/>
      <dgm:spPr/>
      <dgm:t>
        <a:bodyPr/>
        <a:lstStyle/>
        <a:p>
          <a:endParaRPr lang="en-IN"/>
        </a:p>
      </dgm:t>
    </dgm:pt>
    <dgm:pt modelId="{50ACAC48-0826-4E74-94B1-17271593C925}" type="sibTrans" cxnId="{9A642BA5-F29B-41F8-94F4-D2BD5FFB352B}">
      <dgm:prSet/>
      <dgm:spPr/>
      <dgm:t>
        <a:bodyPr/>
        <a:lstStyle/>
        <a:p>
          <a:endParaRPr lang="en-IN"/>
        </a:p>
      </dgm:t>
    </dgm:pt>
    <dgm:pt modelId="{3F029734-8D2E-493D-AAFB-2B6B2AF2AB24}">
      <dgm:prSet phldrT="[Text]"/>
      <dgm:spPr/>
      <dgm:t>
        <a:bodyPr/>
        <a:lstStyle/>
        <a:p>
          <a:r>
            <a:rPr lang="en-IN" dirty="0"/>
            <a:t>Add Task</a:t>
          </a:r>
        </a:p>
      </dgm:t>
    </dgm:pt>
    <dgm:pt modelId="{6C163D96-89CE-40D0-8FFC-51EA4EB2D69E}" type="parTrans" cxnId="{564D0359-D34C-4EF4-BF07-48D58C82A9BE}">
      <dgm:prSet/>
      <dgm:spPr/>
      <dgm:t>
        <a:bodyPr/>
        <a:lstStyle/>
        <a:p>
          <a:endParaRPr lang="en-IN"/>
        </a:p>
      </dgm:t>
    </dgm:pt>
    <dgm:pt modelId="{92B2AB10-5C37-4140-95DB-CD41B98A6BD5}" type="sibTrans" cxnId="{564D0359-D34C-4EF4-BF07-48D58C82A9BE}">
      <dgm:prSet/>
      <dgm:spPr/>
      <dgm:t>
        <a:bodyPr/>
        <a:lstStyle/>
        <a:p>
          <a:endParaRPr lang="en-IN"/>
        </a:p>
      </dgm:t>
    </dgm:pt>
    <dgm:pt modelId="{FFCEA84D-7EDB-44A1-B075-5C55E4B2A405}" type="pres">
      <dgm:prSet presAssocID="{4480C48C-CD68-486A-A3D3-649094390409}" presName="linearFlow" presStyleCnt="0">
        <dgm:presLayoutVars>
          <dgm:resizeHandles val="exact"/>
        </dgm:presLayoutVars>
      </dgm:prSet>
      <dgm:spPr/>
    </dgm:pt>
    <dgm:pt modelId="{05CB946F-7873-4110-B944-6D342AB671B9}" type="pres">
      <dgm:prSet presAssocID="{1E130251-60C0-432D-87A8-490D01ABC7A2}" presName="node" presStyleLbl="node1" presStyleIdx="0" presStyleCnt="3">
        <dgm:presLayoutVars>
          <dgm:bulletEnabled val="1"/>
        </dgm:presLayoutVars>
      </dgm:prSet>
      <dgm:spPr/>
    </dgm:pt>
    <dgm:pt modelId="{B1E767F0-F629-4702-A1EC-D8520EE346C3}" type="pres">
      <dgm:prSet presAssocID="{32D987B7-9404-4A19-9F73-4567EE08424D}" presName="sibTrans" presStyleLbl="sibTrans2D1" presStyleIdx="0" presStyleCnt="2"/>
      <dgm:spPr/>
    </dgm:pt>
    <dgm:pt modelId="{937BB5B7-BC24-4C3E-84B7-FDDB3E31AA9C}" type="pres">
      <dgm:prSet presAssocID="{32D987B7-9404-4A19-9F73-4567EE08424D}" presName="connectorText" presStyleLbl="sibTrans2D1" presStyleIdx="0" presStyleCnt="2"/>
      <dgm:spPr/>
    </dgm:pt>
    <dgm:pt modelId="{D5073BE8-7364-49D2-B867-6388235353A3}" type="pres">
      <dgm:prSet presAssocID="{A542136F-0EAC-4E08-B952-B9C1861C2FAF}" presName="node" presStyleLbl="node1" presStyleIdx="1" presStyleCnt="3">
        <dgm:presLayoutVars>
          <dgm:bulletEnabled val="1"/>
        </dgm:presLayoutVars>
      </dgm:prSet>
      <dgm:spPr/>
    </dgm:pt>
    <dgm:pt modelId="{11BA1042-E55B-41EB-8E0C-415FD879F81A}" type="pres">
      <dgm:prSet presAssocID="{50ACAC48-0826-4E74-94B1-17271593C925}" presName="sibTrans" presStyleLbl="sibTrans2D1" presStyleIdx="1" presStyleCnt="2"/>
      <dgm:spPr/>
    </dgm:pt>
    <dgm:pt modelId="{1F963B75-6056-4AF5-8869-BBD9221531C4}" type="pres">
      <dgm:prSet presAssocID="{50ACAC48-0826-4E74-94B1-17271593C925}" presName="connectorText" presStyleLbl="sibTrans2D1" presStyleIdx="1" presStyleCnt="2"/>
      <dgm:spPr/>
    </dgm:pt>
    <dgm:pt modelId="{FF14FFCF-311B-4DCD-8D56-5FD90F8A0A21}" type="pres">
      <dgm:prSet presAssocID="{3F029734-8D2E-493D-AAFB-2B6B2AF2AB24}" presName="node" presStyleLbl="node1" presStyleIdx="2" presStyleCnt="3">
        <dgm:presLayoutVars>
          <dgm:bulletEnabled val="1"/>
        </dgm:presLayoutVars>
      </dgm:prSet>
      <dgm:spPr/>
    </dgm:pt>
  </dgm:ptLst>
  <dgm:cxnLst>
    <dgm:cxn modelId="{9CA87616-2A4E-4F46-9BDE-9990E5FC49F1}" srcId="{4480C48C-CD68-486A-A3D3-649094390409}" destId="{1E130251-60C0-432D-87A8-490D01ABC7A2}" srcOrd="0" destOrd="0" parTransId="{943201AD-4973-4577-B4FE-931026F0F6DF}" sibTransId="{32D987B7-9404-4A19-9F73-4567EE08424D}"/>
    <dgm:cxn modelId="{59DECC27-6164-46F9-8F96-162CB93D88F1}" type="presOf" srcId="{32D987B7-9404-4A19-9F73-4567EE08424D}" destId="{937BB5B7-BC24-4C3E-84B7-FDDB3E31AA9C}" srcOrd="1" destOrd="0" presId="urn:microsoft.com/office/officeart/2005/8/layout/process2"/>
    <dgm:cxn modelId="{AC386461-C73B-423B-A761-E1F087F0EB32}" type="presOf" srcId="{A542136F-0EAC-4E08-B952-B9C1861C2FAF}" destId="{D5073BE8-7364-49D2-B867-6388235353A3}" srcOrd="0" destOrd="0" presId="urn:microsoft.com/office/officeart/2005/8/layout/process2"/>
    <dgm:cxn modelId="{02AAA94A-B28F-4E5E-9984-2205FE576850}" type="presOf" srcId="{50ACAC48-0826-4E74-94B1-17271593C925}" destId="{11BA1042-E55B-41EB-8E0C-415FD879F81A}" srcOrd="0" destOrd="0" presId="urn:microsoft.com/office/officeart/2005/8/layout/process2"/>
    <dgm:cxn modelId="{6EFA1354-E0A5-454B-941A-EC1D26280528}" type="presOf" srcId="{4480C48C-CD68-486A-A3D3-649094390409}" destId="{FFCEA84D-7EDB-44A1-B075-5C55E4B2A405}" srcOrd="0" destOrd="0" presId="urn:microsoft.com/office/officeart/2005/8/layout/process2"/>
    <dgm:cxn modelId="{564D0359-D34C-4EF4-BF07-48D58C82A9BE}" srcId="{4480C48C-CD68-486A-A3D3-649094390409}" destId="{3F029734-8D2E-493D-AAFB-2B6B2AF2AB24}" srcOrd="2" destOrd="0" parTransId="{6C163D96-89CE-40D0-8FFC-51EA4EB2D69E}" sibTransId="{92B2AB10-5C37-4140-95DB-CD41B98A6BD5}"/>
    <dgm:cxn modelId="{62973BA1-3CEE-4B09-94AE-FA4FCA00B322}" type="presOf" srcId="{50ACAC48-0826-4E74-94B1-17271593C925}" destId="{1F963B75-6056-4AF5-8869-BBD9221531C4}" srcOrd="1" destOrd="0" presId="urn:microsoft.com/office/officeart/2005/8/layout/process2"/>
    <dgm:cxn modelId="{9A642BA5-F29B-41F8-94F4-D2BD5FFB352B}" srcId="{4480C48C-CD68-486A-A3D3-649094390409}" destId="{A542136F-0EAC-4E08-B952-B9C1861C2FAF}" srcOrd="1" destOrd="0" parTransId="{6C10E30F-149F-449A-A516-5E1B29761E34}" sibTransId="{50ACAC48-0826-4E74-94B1-17271593C925}"/>
    <dgm:cxn modelId="{2AE05CBE-812C-48D2-A9F5-D936469A8FE7}" type="presOf" srcId="{32D987B7-9404-4A19-9F73-4567EE08424D}" destId="{B1E767F0-F629-4702-A1EC-D8520EE346C3}" srcOrd="0" destOrd="0" presId="urn:microsoft.com/office/officeart/2005/8/layout/process2"/>
    <dgm:cxn modelId="{0C59EAD2-A64B-440E-9474-629A8A30D895}" type="presOf" srcId="{1E130251-60C0-432D-87A8-490D01ABC7A2}" destId="{05CB946F-7873-4110-B944-6D342AB671B9}" srcOrd="0" destOrd="0" presId="urn:microsoft.com/office/officeart/2005/8/layout/process2"/>
    <dgm:cxn modelId="{C66B0BFB-2EDE-4977-8254-555A1A0CEA4B}" type="presOf" srcId="{3F029734-8D2E-493D-AAFB-2B6B2AF2AB24}" destId="{FF14FFCF-311B-4DCD-8D56-5FD90F8A0A21}" srcOrd="0" destOrd="0" presId="urn:microsoft.com/office/officeart/2005/8/layout/process2"/>
    <dgm:cxn modelId="{02555E81-B0FA-4AE1-87A9-3E9EFD21D88F}" type="presParOf" srcId="{FFCEA84D-7EDB-44A1-B075-5C55E4B2A405}" destId="{05CB946F-7873-4110-B944-6D342AB671B9}" srcOrd="0" destOrd="0" presId="urn:microsoft.com/office/officeart/2005/8/layout/process2"/>
    <dgm:cxn modelId="{8E9AC340-0D88-4963-9B27-54CEAC475374}" type="presParOf" srcId="{FFCEA84D-7EDB-44A1-B075-5C55E4B2A405}" destId="{B1E767F0-F629-4702-A1EC-D8520EE346C3}" srcOrd="1" destOrd="0" presId="urn:microsoft.com/office/officeart/2005/8/layout/process2"/>
    <dgm:cxn modelId="{85A374E4-9045-403E-A42F-8B0123A3EB4F}" type="presParOf" srcId="{B1E767F0-F629-4702-A1EC-D8520EE346C3}" destId="{937BB5B7-BC24-4C3E-84B7-FDDB3E31AA9C}" srcOrd="0" destOrd="0" presId="urn:microsoft.com/office/officeart/2005/8/layout/process2"/>
    <dgm:cxn modelId="{3EF0FC14-998F-4ACE-A3E2-69756424B22E}" type="presParOf" srcId="{FFCEA84D-7EDB-44A1-B075-5C55E4B2A405}" destId="{D5073BE8-7364-49D2-B867-6388235353A3}" srcOrd="2" destOrd="0" presId="urn:microsoft.com/office/officeart/2005/8/layout/process2"/>
    <dgm:cxn modelId="{C7D3D34A-DACE-4AC0-B9C1-8552BD59C732}" type="presParOf" srcId="{FFCEA84D-7EDB-44A1-B075-5C55E4B2A405}" destId="{11BA1042-E55B-41EB-8E0C-415FD879F81A}" srcOrd="3" destOrd="0" presId="urn:microsoft.com/office/officeart/2005/8/layout/process2"/>
    <dgm:cxn modelId="{9DC3E102-7497-4894-947B-05612570F60D}" type="presParOf" srcId="{11BA1042-E55B-41EB-8E0C-415FD879F81A}" destId="{1F963B75-6056-4AF5-8869-BBD9221531C4}" srcOrd="0" destOrd="0" presId="urn:microsoft.com/office/officeart/2005/8/layout/process2"/>
    <dgm:cxn modelId="{7C2BEA05-74AB-421A-9525-7FE1D3A06ED6}" type="presParOf" srcId="{FFCEA84D-7EDB-44A1-B075-5C55E4B2A405}" destId="{FF14FFCF-311B-4DCD-8D56-5FD90F8A0A21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480C48C-CD68-486A-A3D3-649094390409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E130251-60C0-432D-87A8-490D01ABC7A2}">
      <dgm:prSet phldrT="[Text]"/>
      <dgm:spPr/>
      <dgm:t>
        <a:bodyPr/>
        <a:lstStyle/>
        <a:p>
          <a:r>
            <a:rPr lang="en-IN" dirty="0"/>
            <a:t>Project section</a:t>
          </a:r>
        </a:p>
      </dgm:t>
    </dgm:pt>
    <dgm:pt modelId="{943201AD-4973-4577-B4FE-931026F0F6DF}" type="parTrans" cxnId="{9CA87616-2A4E-4F46-9BDE-9990E5FC49F1}">
      <dgm:prSet/>
      <dgm:spPr/>
      <dgm:t>
        <a:bodyPr/>
        <a:lstStyle/>
        <a:p>
          <a:endParaRPr lang="en-IN"/>
        </a:p>
      </dgm:t>
    </dgm:pt>
    <dgm:pt modelId="{32D987B7-9404-4A19-9F73-4567EE08424D}" type="sibTrans" cxnId="{9CA87616-2A4E-4F46-9BDE-9990E5FC49F1}">
      <dgm:prSet/>
      <dgm:spPr/>
      <dgm:t>
        <a:bodyPr/>
        <a:lstStyle/>
        <a:p>
          <a:endParaRPr lang="en-IN"/>
        </a:p>
      </dgm:t>
    </dgm:pt>
    <dgm:pt modelId="{A542136F-0EAC-4E08-B952-B9C1861C2FAF}">
      <dgm:prSet phldrT="[Text]"/>
      <dgm:spPr/>
      <dgm:t>
        <a:bodyPr/>
        <a:lstStyle/>
        <a:p>
          <a:r>
            <a:rPr lang="en-IN" dirty="0"/>
            <a:t>Assign Task Creator</a:t>
          </a:r>
        </a:p>
      </dgm:t>
    </dgm:pt>
    <dgm:pt modelId="{6C10E30F-149F-449A-A516-5E1B29761E34}" type="parTrans" cxnId="{9A642BA5-F29B-41F8-94F4-D2BD5FFB352B}">
      <dgm:prSet/>
      <dgm:spPr/>
      <dgm:t>
        <a:bodyPr/>
        <a:lstStyle/>
        <a:p>
          <a:endParaRPr lang="en-IN"/>
        </a:p>
      </dgm:t>
    </dgm:pt>
    <dgm:pt modelId="{50ACAC48-0826-4E74-94B1-17271593C925}" type="sibTrans" cxnId="{9A642BA5-F29B-41F8-94F4-D2BD5FFB352B}">
      <dgm:prSet/>
      <dgm:spPr/>
      <dgm:t>
        <a:bodyPr/>
        <a:lstStyle/>
        <a:p>
          <a:endParaRPr lang="en-IN"/>
        </a:p>
      </dgm:t>
    </dgm:pt>
    <dgm:pt modelId="{3F029734-8D2E-493D-AAFB-2B6B2AF2AB24}">
      <dgm:prSet phldrT="[Text]"/>
      <dgm:spPr/>
      <dgm:t>
        <a:bodyPr/>
        <a:lstStyle/>
        <a:p>
          <a:r>
            <a:rPr lang="en-IN" dirty="0"/>
            <a:t>Assign</a:t>
          </a:r>
        </a:p>
      </dgm:t>
    </dgm:pt>
    <dgm:pt modelId="{6C163D96-89CE-40D0-8FFC-51EA4EB2D69E}" type="parTrans" cxnId="{564D0359-D34C-4EF4-BF07-48D58C82A9BE}">
      <dgm:prSet/>
      <dgm:spPr/>
      <dgm:t>
        <a:bodyPr/>
        <a:lstStyle/>
        <a:p>
          <a:endParaRPr lang="en-IN"/>
        </a:p>
      </dgm:t>
    </dgm:pt>
    <dgm:pt modelId="{92B2AB10-5C37-4140-95DB-CD41B98A6BD5}" type="sibTrans" cxnId="{564D0359-D34C-4EF4-BF07-48D58C82A9BE}">
      <dgm:prSet/>
      <dgm:spPr/>
      <dgm:t>
        <a:bodyPr/>
        <a:lstStyle/>
        <a:p>
          <a:endParaRPr lang="en-IN"/>
        </a:p>
      </dgm:t>
    </dgm:pt>
    <dgm:pt modelId="{FFCEA84D-7EDB-44A1-B075-5C55E4B2A405}" type="pres">
      <dgm:prSet presAssocID="{4480C48C-CD68-486A-A3D3-649094390409}" presName="linearFlow" presStyleCnt="0">
        <dgm:presLayoutVars>
          <dgm:resizeHandles val="exact"/>
        </dgm:presLayoutVars>
      </dgm:prSet>
      <dgm:spPr/>
    </dgm:pt>
    <dgm:pt modelId="{05CB946F-7873-4110-B944-6D342AB671B9}" type="pres">
      <dgm:prSet presAssocID="{1E130251-60C0-432D-87A8-490D01ABC7A2}" presName="node" presStyleLbl="node1" presStyleIdx="0" presStyleCnt="3">
        <dgm:presLayoutVars>
          <dgm:bulletEnabled val="1"/>
        </dgm:presLayoutVars>
      </dgm:prSet>
      <dgm:spPr/>
    </dgm:pt>
    <dgm:pt modelId="{B1E767F0-F629-4702-A1EC-D8520EE346C3}" type="pres">
      <dgm:prSet presAssocID="{32D987B7-9404-4A19-9F73-4567EE08424D}" presName="sibTrans" presStyleLbl="sibTrans2D1" presStyleIdx="0" presStyleCnt="2"/>
      <dgm:spPr/>
    </dgm:pt>
    <dgm:pt modelId="{937BB5B7-BC24-4C3E-84B7-FDDB3E31AA9C}" type="pres">
      <dgm:prSet presAssocID="{32D987B7-9404-4A19-9F73-4567EE08424D}" presName="connectorText" presStyleLbl="sibTrans2D1" presStyleIdx="0" presStyleCnt="2"/>
      <dgm:spPr/>
    </dgm:pt>
    <dgm:pt modelId="{D5073BE8-7364-49D2-B867-6388235353A3}" type="pres">
      <dgm:prSet presAssocID="{A542136F-0EAC-4E08-B952-B9C1861C2FAF}" presName="node" presStyleLbl="node1" presStyleIdx="1" presStyleCnt="3">
        <dgm:presLayoutVars>
          <dgm:bulletEnabled val="1"/>
        </dgm:presLayoutVars>
      </dgm:prSet>
      <dgm:spPr/>
    </dgm:pt>
    <dgm:pt modelId="{11BA1042-E55B-41EB-8E0C-415FD879F81A}" type="pres">
      <dgm:prSet presAssocID="{50ACAC48-0826-4E74-94B1-17271593C925}" presName="sibTrans" presStyleLbl="sibTrans2D1" presStyleIdx="1" presStyleCnt="2"/>
      <dgm:spPr/>
    </dgm:pt>
    <dgm:pt modelId="{1F963B75-6056-4AF5-8869-BBD9221531C4}" type="pres">
      <dgm:prSet presAssocID="{50ACAC48-0826-4E74-94B1-17271593C925}" presName="connectorText" presStyleLbl="sibTrans2D1" presStyleIdx="1" presStyleCnt="2"/>
      <dgm:spPr/>
    </dgm:pt>
    <dgm:pt modelId="{FF14FFCF-311B-4DCD-8D56-5FD90F8A0A21}" type="pres">
      <dgm:prSet presAssocID="{3F029734-8D2E-493D-AAFB-2B6B2AF2AB24}" presName="node" presStyleLbl="node1" presStyleIdx="2" presStyleCnt="3">
        <dgm:presLayoutVars>
          <dgm:bulletEnabled val="1"/>
        </dgm:presLayoutVars>
      </dgm:prSet>
      <dgm:spPr/>
    </dgm:pt>
  </dgm:ptLst>
  <dgm:cxnLst>
    <dgm:cxn modelId="{9CA87616-2A4E-4F46-9BDE-9990E5FC49F1}" srcId="{4480C48C-CD68-486A-A3D3-649094390409}" destId="{1E130251-60C0-432D-87A8-490D01ABC7A2}" srcOrd="0" destOrd="0" parTransId="{943201AD-4973-4577-B4FE-931026F0F6DF}" sibTransId="{32D987B7-9404-4A19-9F73-4567EE08424D}"/>
    <dgm:cxn modelId="{59DECC27-6164-46F9-8F96-162CB93D88F1}" type="presOf" srcId="{32D987B7-9404-4A19-9F73-4567EE08424D}" destId="{937BB5B7-BC24-4C3E-84B7-FDDB3E31AA9C}" srcOrd="1" destOrd="0" presId="urn:microsoft.com/office/officeart/2005/8/layout/process2"/>
    <dgm:cxn modelId="{AC386461-C73B-423B-A761-E1F087F0EB32}" type="presOf" srcId="{A542136F-0EAC-4E08-B952-B9C1861C2FAF}" destId="{D5073BE8-7364-49D2-B867-6388235353A3}" srcOrd="0" destOrd="0" presId="urn:microsoft.com/office/officeart/2005/8/layout/process2"/>
    <dgm:cxn modelId="{02AAA94A-B28F-4E5E-9984-2205FE576850}" type="presOf" srcId="{50ACAC48-0826-4E74-94B1-17271593C925}" destId="{11BA1042-E55B-41EB-8E0C-415FD879F81A}" srcOrd="0" destOrd="0" presId="urn:microsoft.com/office/officeart/2005/8/layout/process2"/>
    <dgm:cxn modelId="{6EFA1354-E0A5-454B-941A-EC1D26280528}" type="presOf" srcId="{4480C48C-CD68-486A-A3D3-649094390409}" destId="{FFCEA84D-7EDB-44A1-B075-5C55E4B2A405}" srcOrd="0" destOrd="0" presId="urn:microsoft.com/office/officeart/2005/8/layout/process2"/>
    <dgm:cxn modelId="{564D0359-D34C-4EF4-BF07-48D58C82A9BE}" srcId="{4480C48C-CD68-486A-A3D3-649094390409}" destId="{3F029734-8D2E-493D-AAFB-2B6B2AF2AB24}" srcOrd="2" destOrd="0" parTransId="{6C163D96-89CE-40D0-8FFC-51EA4EB2D69E}" sibTransId="{92B2AB10-5C37-4140-95DB-CD41B98A6BD5}"/>
    <dgm:cxn modelId="{62973BA1-3CEE-4B09-94AE-FA4FCA00B322}" type="presOf" srcId="{50ACAC48-0826-4E74-94B1-17271593C925}" destId="{1F963B75-6056-4AF5-8869-BBD9221531C4}" srcOrd="1" destOrd="0" presId="urn:microsoft.com/office/officeart/2005/8/layout/process2"/>
    <dgm:cxn modelId="{9A642BA5-F29B-41F8-94F4-D2BD5FFB352B}" srcId="{4480C48C-CD68-486A-A3D3-649094390409}" destId="{A542136F-0EAC-4E08-B952-B9C1861C2FAF}" srcOrd="1" destOrd="0" parTransId="{6C10E30F-149F-449A-A516-5E1B29761E34}" sibTransId="{50ACAC48-0826-4E74-94B1-17271593C925}"/>
    <dgm:cxn modelId="{2AE05CBE-812C-48D2-A9F5-D936469A8FE7}" type="presOf" srcId="{32D987B7-9404-4A19-9F73-4567EE08424D}" destId="{B1E767F0-F629-4702-A1EC-D8520EE346C3}" srcOrd="0" destOrd="0" presId="urn:microsoft.com/office/officeart/2005/8/layout/process2"/>
    <dgm:cxn modelId="{0C59EAD2-A64B-440E-9474-629A8A30D895}" type="presOf" srcId="{1E130251-60C0-432D-87A8-490D01ABC7A2}" destId="{05CB946F-7873-4110-B944-6D342AB671B9}" srcOrd="0" destOrd="0" presId="urn:microsoft.com/office/officeart/2005/8/layout/process2"/>
    <dgm:cxn modelId="{C66B0BFB-2EDE-4977-8254-555A1A0CEA4B}" type="presOf" srcId="{3F029734-8D2E-493D-AAFB-2B6B2AF2AB24}" destId="{FF14FFCF-311B-4DCD-8D56-5FD90F8A0A21}" srcOrd="0" destOrd="0" presId="urn:microsoft.com/office/officeart/2005/8/layout/process2"/>
    <dgm:cxn modelId="{02555E81-B0FA-4AE1-87A9-3E9EFD21D88F}" type="presParOf" srcId="{FFCEA84D-7EDB-44A1-B075-5C55E4B2A405}" destId="{05CB946F-7873-4110-B944-6D342AB671B9}" srcOrd="0" destOrd="0" presId="urn:microsoft.com/office/officeart/2005/8/layout/process2"/>
    <dgm:cxn modelId="{8E9AC340-0D88-4963-9B27-54CEAC475374}" type="presParOf" srcId="{FFCEA84D-7EDB-44A1-B075-5C55E4B2A405}" destId="{B1E767F0-F629-4702-A1EC-D8520EE346C3}" srcOrd="1" destOrd="0" presId="urn:microsoft.com/office/officeart/2005/8/layout/process2"/>
    <dgm:cxn modelId="{85A374E4-9045-403E-A42F-8B0123A3EB4F}" type="presParOf" srcId="{B1E767F0-F629-4702-A1EC-D8520EE346C3}" destId="{937BB5B7-BC24-4C3E-84B7-FDDB3E31AA9C}" srcOrd="0" destOrd="0" presId="urn:microsoft.com/office/officeart/2005/8/layout/process2"/>
    <dgm:cxn modelId="{3EF0FC14-998F-4ACE-A3E2-69756424B22E}" type="presParOf" srcId="{FFCEA84D-7EDB-44A1-B075-5C55E4B2A405}" destId="{D5073BE8-7364-49D2-B867-6388235353A3}" srcOrd="2" destOrd="0" presId="urn:microsoft.com/office/officeart/2005/8/layout/process2"/>
    <dgm:cxn modelId="{C7D3D34A-DACE-4AC0-B9C1-8552BD59C732}" type="presParOf" srcId="{FFCEA84D-7EDB-44A1-B075-5C55E4B2A405}" destId="{11BA1042-E55B-41EB-8E0C-415FD879F81A}" srcOrd="3" destOrd="0" presId="urn:microsoft.com/office/officeart/2005/8/layout/process2"/>
    <dgm:cxn modelId="{9DC3E102-7497-4894-947B-05612570F60D}" type="presParOf" srcId="{11BA1042-E55B-41EB-8E0C-415FD879F81A}" destId="{1F963B75-6056-4AF5-8869-BBD9221531C4}" srcOrd="0" destOrd="0" presId="urn:microsoft.com/office/officeart/2005/8/layout/process2"/>
    <dgm:cxn modelId="{7C2BEA05-74AB-421A-9525-7FE1D3A06ED6}" type="presParOf" srcId="{FFCEA84D-7EDB-44A1-B075-5C55E4B2A405}" destId="{FF14FFCF-311B-4DCD-8D56-5FD90F8A0A21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717C14-2919-4C1E-A6F1-BB03B9C03F7D}">
      <dsp:nvSpPr>
        <dsp:cNvPr id="0" name=""/>
        <dsp:cNvSpPr/>
      </dsp:nvSpPr>
      <dsp:spPr>
        <a:xfrm>
          <a:off x="0" y="4129282"/>
          <a:ext cx="8128000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9FEC05-13F6-48AD-AD8E-5A4A166833BC}">
      <dsp:nvSpPr>
        <dsp:cNvPr id="0" name=""/>
        <dsp:cNvSpPr/>
      </dsp:nvSpPr>
      <dsp:spPr>
        <a:xfrm>
          <a:off x="0" y="1659930"/>
          <a:ext cx="8128000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174CC2-2050-4675-AFB1-E5507E8B2FA7}">
      <dsp:nvSpPr>
        <dsp:cNvPr id="0" name=""/>
        <dsp:cNvSpPr/>
      </dsp:nvSpPr>
      <dsp:spPr>
        <a:xfrm>
          <a:off x="0" y="809908"/>
          <a:ext cx="8128000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53FF93-366D-42C5-9661-A69A76E2CC3E}">
      <dsp:nvSpPr>
        <dsp:cNvPr id="0" name=""/>
        <dsp:cNvSpPr/>
      </dsp:nvSpPr>
      <dsp:spPr>
        <a:xfrm>
          <a:off x="2113279" y="364"/>
          <a:ext cx="6014720" cy="809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67C823-E5BB-4B86-AF7D-62895EEBE9B6}">
      <dsp:nvSpPr>
        <dsp:cNvPr id="0" name=""/>
        <dsp:cNvSpPr/>
      </dsp:nvSpPr>
      <dsp:spPr>
        <a:xfrm>
          <a:off x="0" y="364"/>
          <a:ext cx="2113280" cy="809544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 dirty="0"/>
            <a:t>Overview</a:t>
          </a:r>
        </a:p>
      </dsp:txBody>
      <dsp:txXfrm>
        <a:off x="39526" y="39890"/>
        <a:ext cx="2034228" cy="770018"/>
      </dsp:txXfrm>
    </dsp:sp>
    <dsp:sp modelId="{149EEDCD-3065-4C5B-8E00-F69DA62FCD1F}">
      <dsp:nvSpPr>
        <dsp:cNvPr id="0" name=""/>
        <dsp:cNvSpPr/>
      </dsp:nvSpPr>
      <dsp:spPr>
        <a:xfrm>
          <a:off x="2113279" y="850385"/>
          <a:ext cx="6014720" cy="809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25" tIns="85725" rIns="85725" bIns="85725" numCol="1" spcCol="1270" anchor="b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4500" kern="1200" dirty="0"/>
        </a:p>
      </dsp:txBody>
      <dsp:txXfrm>
        <a:off x="2113279" y="850385"/>
        <a:ext cx="6014720" cy="809544"/>
      </dsp:txXfrm>
    </dsp:sp>
    <dsp:sp modelId="{CB21AD34-A913-49FE-B94D-3A6F1643DBAC}">
      <dsp:nvSpPr>
        <dsp:cNvPr id="0" name=""/>
        <dsp:cNvSpPr/>
      </dsp:nvSpPr>
      <dsp:spPr>
        <a:xfrm>
          <a:off x="0" y="850385"/>
          <a:ext cx="2113280" cy="809544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 dirty="0"/>
            <a:t>Features</a:t>
          </a:r>
        </a:p>
      </dsp:txBody>
      <dsp:txXfrm>
        <a:off x="39526" y="889911"/>
        <a:ext cx="2034228" cy="770018"/>
      </dsp:txXfrm>
    </dsp:sp>
    <dsp:sp modelId="{D003631A-7DEF-441E-A176-1B25C93CEB67}">
      <dsp:nvSpPr>
        <dsp:cNvPr id="0" name=""/>
        <dsp:cNvSpPr/>
      </dsp:nvSpPr>
      <dsp:spPr>
        <a:xfrm>
          <a:off x="0" y="1659930"/>
          <a:ext cx="8128000" cy="16193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900" b="0" i="0" kern="1200" dirty="0"/>
            <a:t>Project Management</a:t>
          </a:r>
          <a:endParaRPr lang="en-IN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900" b="0" i="0" kern="1200"/>
            <a:t>Task Management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900" b="0" i="0" kern="1200" dirty="0"/>
            <a:t>User Management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900" b="0" i="0" kern="1200" dirty="0"/>
            <a:t>Role Management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900" b="0" i="0" kern="1200" dirty="0"/>
            <a:t>Other Features</a:t>
          </a:r>
        </a:p>
      </dsp:txBody>
      <dsp:txXfrm>
        <a:off x="0" y="1659930"/>
        <a:ext cx="8128000" cy="1619331"/>
      </dsp:txXfrm>
    </dsp:sp>
    <dsp:sp modelId="{3D059E86-271A-40DE-86D5-A06A3790AB6C}">
      <dsp:nvSpPr>
        <dsp:cNvPr id="0" name=""/>
        <dsp:cNvSpPr/>
      </dsp:nvSpPr>
      <dsp:spPr>
        <a:xfrm>
          <a:off x="2113279" y="3319738"/>
          <a:ext cx="6014720" cy="809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25" tIns="85725" rIns="85725" bIns="85725" numCol="1" spcCol="1270" anchor="b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IN" sz="4500" kern="1200" dirty="0"/>
        </a:p>
      </dsp:txBody>
      <dsp:txXfrm>
        <a:off x="2113279" y="3319738"/>
        <a:ext cx="6014720" cy="809544"/>
      </dsp:txXfrm>
    </dsp:sp>
    <dsp:sp modelId="{8BD7BB5F-E5C4-4999-8D3D-6C2EC9A434DE}">
      <dsp:nvSpPr>
        <dsp:cNvPr id="0" name=""/>
        <dsp:cNvSpPr/>
      </dsp:nvSpPr>
      <dsp:spPr>
        <a:xfrm>
          <a:off x="0" y="3319738"/>
          <a:ext cx="2113280" cy="809544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 dirty="0"/>
            <a:t>Usage</a:t>
          </a:r>
        </a:p>
      </dsp:txBody>
      <dsp:txXfrm>
        <a:off x="39526" y="3359264"/>
        <a:ext cx="2034228" cy="770018"/>
      </dsp:txXfrm>
    </dsp:sp>
    <dsp:sp modelId="{0DBBF402-AAF6-46B8-8712-4048A0ED56FF}">
      <dsp:nvSpPr>
        <dsp:cNvPr id="0" name=""/>
        <dsp:cNvSpPr/>
      </dsp:nvSpPr>
      <dsp:spPr>
        <a:xfrm>
          <a:off x="0" y="4129282"/>
          <a:ext cx="8128000" cy="12890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900" kern="1200" dirty="0"/>
            <a:t>Project Creation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900" b="0" i="0" kern="1200" dirty="0"/>
            <a:t>Managing Tasks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900" b="0" i="0" kern="1200" dirty="0"/>
            <a:t>Assigning Users</a:t>
          </a:r>
        </a:p>
      </dsp:txBody>
      <dsp:txXfrm>
        <a:off x="0" y="4129282"/>
        <a:ext cx="8128000" cy="12890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0F47D4-DD3D-42D7-AF38-A10A8B00DB25}">
      <dsp:nvSpPr>
        <dsp:cNvPr id="0" name=""/>
        <dsp:cNvSpPr/>
      </dsp:nvSpPr>
      <dsp:spPr>
        <a:xfrm>
          <a:off x="1399441" y="2367434"/>
          <a:ext cx="2409909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245883-B2B8-4881-8882-5980E964757A}">
      <dsp:nvSpPr>
        <dsp:cNvPr id="0" name=""/>
        <dsp:cNvSpPr/>
      </dsp:nvSpPr>
      <dsp:spPr>
        <a:xfrm>
          <a:off x="1399441" y="2005221"/>
          <a:ext cx="2060802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1BBB3E-153D-4E47-876F-A7C19AC162D8}">
      <dsp:nvSpPr>
        <dsp:cNvPr id="0" name=""/>
        <dsp:cNvSpPr/>
      </dsp:nvSpPr>
      <dsp:spPr>
        <a:xfrm>
          <a:off x="1399441" y="1581050"/>
          <a:ext cx="1870640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13E57D-5D5A-4BA5-B6C9-4037F67B0F73}">
      <dsp:nvSpPr>
        <dsp:cNvPr id="0" name=""/>
        <dsp:cNvSpPr/>
      </dsp:nvSpPr>
      <dsp:spPr>
        <a:xfrm>
          <a:off x="1399441" y="1128283"/>
          <a:ext cx="1870640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414FC6-6DC1-4B97-85F5-E0EA8B7464FF}">
      <dsp:nvSpPr>
        <dsp:cNvPr id="0" name=""/>
        <dsp:cNvSpPr/>
      </dsp:nvSpPr>
      <dsp:spPr>
        <a:xfrm>
          <a:off x="1399441" y="704112"/>
          <a:ext cx="2060802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E7CE58-EDB0-47AD-8EBC-A364872B025C}">
      <dsp:nvSpPr>
        <dsp:cNvPr id="0" name=""/>
        <dsp:cNvSpPr/>
      </dsp:nvSpPr>
      <dsp:spPr>
        <a:xfrm>
          <a:off x="1399441" y="341899"/>
          <a:ext cx="2409909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1119A0-1EB0-472E-888E-18EB8F55C0BD}">
      <dsp:nvSpPr>
        <dsp:cNvPr id="0" name=""/>
        <dsp:cNvSpPr/>
      </dsp:nvSpPr>
      <dsp:spPr>
        <a:xfrm>
          <a:off x="207950" y="163176"/>
          <a:ext cx="2382982" cy="238298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CA9545E-C6D5-4B58-8571-45A96778D7C6}">
      <dsp:nvSpPr>
        <dsp:cNvPr id="0" name=""/>
        <dsp:cNvSpPr/>
      </dsp:nvSpPr>
      <dsp:spPr>
        <a:xfrm>
          <a:off x="618418" y="1229717"/>
          <a:ext cx="1525108" cy="23258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Project</a:t>
          </a:r>
        </a:p>
      </dsp:txBody>
      <dsp:txXfrm>
        <a:off x="618418" y="1229717"/>
        <a:ext cx="1525108" cy="232582"/>
      </dsp:txXfrm>
    </dsp:sp>
    <dsp:sp modelId="{15436A8E-AD6A-4A1F-A6F5-9AA24DA583C5}">
      <dsp:nvSpPr>
        <dsp:cNvPr id="0" name=""/>
        <dsp:cNvSpPr/>
      </dsp:nvSpPr>
      <dsp:spPr>
        <a:xfrm>
          <a:off x="3630627" y="163176"/>
          <a:ext cx="357447" cy="357447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03E4BD6B-E492-48AB-9673-85B67EC36488}">
      <dsp:nvSpPr>
        <dsp:cNvPr id="0" name=""/>
        <dsp:cNvSpPr/>
      </dsp:nvSpPr>
      <dsp:spPr>
        <a:xfrm>
          <a:off x="3988074" y="163176"/>
          <a:ext cx="569938" cy="357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Project id</a:t>
          </a:r>
        </a:p>
      </dsp:txBody>
      <dsp:txXfrm>
        <a:off x="3988074" y="163176"/>
        <a:ext cx="569938" cy="357447"/>
      </dsp:txXfrm>
    </dsp:sp>
    <dsp:sp modelId="{877CF905-80A5-4A13-BDC4-0190D3AB04DB}">
      <dsp:nvSpPr>
        <dsp:cNvPr id="0" name=""/>
        <dsp:cNvSpPr/>
      </dsp:nvSpPr>
      <dsp:spPr>
        <a:xfrm>
          <a:off x="3281520" y="525389"/>
          <a:ext cx="357447" cy="357447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C7D88BFA-54DF-485D-802E-BF6E9CAAB2A1}">
      <dsp:nvSpPr>
        <dsp:cNvPr id="0" name=""/>
        <dsp:cNvSpPr/>
      </dsp:nvSpPr>
      <dsp:spPr>
        <a:xfrm>
          <a:off x="3638968" y="525389"/>
          <a:ext cx="584039" cy="357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Project name</a:t>
          </a:r>
        </a:p>
      </dsp:txBody>
      <dsp:txXfrm>
        <a:off x="3638968" y="525389"/>
        <a:ext cx="584039" cy="357447"/>
      </dsp:txXfrm>
    </dsp:sp>
    <dsp:sp modelId="{F13B05FF-DF7E-40F9-A147-942F11EFB8B0}">
      <dsp:nvSpPr>
        <dsp:cNvPr id="0" name=""/>
        <dsp:cNvSpPr/>
      </dsp:nvSpPr>
      <dsp:spPr>
        <a:xfrm>
          <a:off x="3091358" y="949560"/>
          <a:ext cx="357447" cy="357447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C4253372-AF07-45A0-AEEB-575F1225E7C1}">
      <dsp:nvSpPr>
        <dsp:cNvPr id="0" name=""/>
        <dsp:cNvSpPr/>
      </dsp:nvSpPr>
      <dsp:spPr>
        <a:xfrm>
          <a:off x="3448806" y="949560"/>
          <a:ext cx="881703" cy="357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Project description</a:t>
          </a:r>
        </a:p>
      </dsp:txBody>
      <dsp:txXfrm>
        <a:off x="3448806" y="949560"/>
        <a:ext cx="881703" cy="357447"/>
      </dsp:txXfrm>
    </dsp:sp>
    <dsp:sp modelId="{0AF9ECA2-4DB6-4FD6-8B58-D4978644B0C4}">
      <dsp:nvSpPr>
        <dsp:cNvPr id="0" name=""/>
        <dsp:cNvSpPr/>
      </dsp:nvSpPr>
      <dsp:spPr>
        <a:xfrm>
          <a:off x="3091358" y="1402326"/>
          <a:ext cx="357447" cy="357447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CFFE42B2-8749-482A-B65D-0047CB396B8D}">
      <dsp:nvSpPr>
        <dsp:cNvPr id="0" name=""/>
        <dsp:cNvSpPr/>
      </dsp:nvSpPr>
      <dsp:spPr>
        <a:xfrm>
          <a:off x="3448806" y="1402326"/>
          <a:ext cx="581447" cy="357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Project owner</a:t>
          </a:r>
        </a:p>
      </dsp:txBody>
      <dsp:txXfrm>
        <a:off x="3448806" y="1402326"/>
        <a:ext cx="581447" cy="357447"/>
      </dsp:txXfrm>
    </dsp:sp>
    <dsp:sp modelId="{93183063-57D9-416E-9D0F-219354211F10}">
      <dsp:nvSpPr>
        <dsp:cNvPr id="0" name=""/>
        <dsp:cNvSpPr/>
      </dsp:nvSpPr>
      <dsp:spPr>
        <a:xfrm>
          <a:off x="3281520" y="1826497"/>
          <a:ext cx="357447" cy="357447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09453F4D-9EFA-402D-9B0D-B41150CA592F}">
      <dsp:nvSpPr>
        <dsp:cNvPr id="0" name=""/>
        <dsp:cNvSpPr/>
      </dsp:nvSpPr>
      <dsp:spPr>
        <a:xfrm>
          <a:off x="3638968" y="1826497"/>
          <a:ext cx="433857" cy="357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Start date</a:t>
          </a:r>
        </a:p>
      </dsp:txBody>
      <dsp:txXfrm>
        <a:off x="3638968" y="1826497"/>
        <a:ext cx="433857" cy="357447"/>
      </dsp:txXfrm>
    </dsp:sp>
    <dsp:sp modelId="{A62AB0CC-D122-4B1C-A779-281645813CA4}">
      <dsp:nvSpPr>
        <dsp:cNvPr id="0" name=""/>
        <dsp:cNvSpPr/>
      </dsp:nvSpPr>
      <dsp:spPr>
        <a:xfrm>
          <a:off x="3630627" y="2188710"/>
          <a:ext cx="357447" cy="357447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AEA37CC6-F072-4BFF-AFC9-3706954A37BD}">
      <dsp:nvSpPr>
        <dsp:cNvPr id="0" name=""/>
        <dsp:cNvSpPr/>
      </dsp:nvSpPr>
      <dsp:spPr>
        <a:xfrm>
          <a:off x="3988074" y="2188710"/>
          <a:ext cx="403578" cy="357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End date</a:t>
          </a:r>
        </a:p>
      </dsp:txBody>
      <dsp:txXfrm>
        <a:off x="3988074" y="2188710"/>
        <a:ext cx="403578" cy="3574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8778B8-DB36-458F-AE1D-80B3BC4707AB}">
      <dsp:nvSpPr>
        <dsp:cNvPr id="0" name=""/>
        <dsp:cNvSpPr/>
      </dsp:nvSpPr>
      <dsp:spPr>
        <a:xfrm>
          <a:off x="1620776" y="2864657"/>
          <a:ext cx="273683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8D200F-99C4-43BB-BCAF-EDE059FF3312}">
      <dsp:nvSpPr>
        <dsp:cNvPr id="0" name=""/>
        <dsp:cNvSpPr/>
      </dsp:nvSpPr>
      <dsp:spPr>
        <a:xfrm>
          <a:off x="1620776" y="2453306"/>
          <a:ext cx="2340369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548FFA-FA43-4B49-BEC0-4E8897B50701}">
      <dsp:nvSpPr>
        <dsp:cNvPr id="0" name=""/>
        <dsp:cNvSpPr/>
      </dsp:nvSpPr>
      <dsp:spPr>
        <a:xfrm>
          <a:off x="1620776" y="1971593"/>
          <a:ext cx="2124410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8A6C84-6462-4517-A082-BAC88D2F77E8}">
      <dsp:nvSpPr>
        <dsp:cNvPr id="0" name=""/>
        <dsp:cNvSpPr/>
      </dsp:nvSpPr>
      <dsp:spPr>
        <a:xfrm>
          <a:off x="1620776" y="1457404"/>
          <a:ext cx="2124410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414FC6-6DC1-4B97-85F5-E0EA8B7464FF}">
      <dsp:nvSpPr>
        <dsp:cNvPr id="0" name=""/>
        <dsp:cNvSpPr/>
      </dsp:nvSpPr>
      <dsp:spPr>
        <a:xfrm>
          <a:off x="1620776" y="975691"/>
          <a:ext cx="2340369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E7CE58-EDB0-47AD-8EBC-A364872B025C}">
      <dsp:nvSpPr>
        <dsp:cNvPr id="0" name=""/>
        <dsp:cNvSpPr/>
      </dsp:nvSpPr>
      <dsp:spPr>
        <a:xfrm>
          <a:off x="1620776" y="564340"/>
          <a:ext cx="273683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1119A0-1EB0-472E-888E-18EB8F55C0BD}">
      <dsp:nvSpPr>
        <dsp:cNvPr id="0" name=""/>
        <dsp:cNvSpPr/>
      </dsp:nvSpPr>
      <dsp:spPr>
        <a:xfrm>
          <a:off x="267649" y="361371"/>
          <a:ext cx="2706255" cy="2706255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CA9545E-C6D5-4B58-8571-45A96778D7C6}">
      <dsp:nvSpPr>
        <dsp:cNvPr id="0" name=""/>
        <dsp:cNvSpPr/>
      </dsp:nvSpPr>
      <dsp:spPr>
        <a:xfrm>
          <a:off x="733800" y="1506584"/>
          <a:ext cx="1732003" cy="532641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Task</a:t>
          </a:r>
        </a:p>
      </dsp:txBody>
      <dsp:txXfrm>
        <a:off x="733800" y="1506584"/>
        <a:ext cx="1732003" cy="532641"/>
      </dsp:txXfrm>
    </dsp:sp>
    <dsp:sp modelId="{15436A8E-AD6A-4A1F-A6F5-9AA24DA583C5}">
      <dsp:nvSpPr>
        <dsp:cNvPr id="0" name=""/>
        <dsp:cNvSpPr/>
      </dsp:nvSpPr>
      <dsp:spPr>
        <a:xfrm>
          <a:off x="4154643" y="361371"/>
          <a:ext cx="405938" cy="40593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03E4BD6B-E492-48AB-9673-85B67EC36488}">
      <dsp:nvSpPr>
        <dsp:cNvPr id="0" name=""/>
        <dsp:cNvSpPr/>
      </dsp:nvSpPr>
      <dsp:spPr>
        <a:xfrm>
          <a:off x="4560581" y="361371"/>
          <a:ext cx="395350" cy="405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Task id</a:t>
          </a:r>
        </a:p>
      </dsp:txBody>
      <dsp:txXfrm>
        <a:off x="4560581" y="361371"/>
        <a:ext cx="395350" cy="405938"/>
      </dsp:txXfrm>
    </dsp:sp>
    <dsp:sp modelId="{877CF905-80A5-4A13-BDC4-0190D3AB04DB}">
      <dsp:nvSpPr>
        <dsp:cNvPr id="0" name=""/>
        <dsp:cNvSpPr/>
      </dsp:nvSpPr>
      <dsp:spPr>
        <a:xfrm>
          <a:off x="3758176" y="772722"/>
          <a:ext cx="405938" cy="40593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C7D88BFA-54DF-485D-802E-BF6E9CAAB2A1}">
      <dsp:nvSpPr>
        <dsp:cNvPr id="0" name=""/>
        <dsp:cNvSpPr/>
      </dsp:nvSpPr>
      <dsp:spPr>
        <a:xfrm>
          <a:off x="4164114" y="772722"/>
          <a:ext cx="492714" cy="405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Task name</a:t>
          </a:r>
        </a:p>
      </dsp:txBody>
      <dsp:txXfrm>
        <a:off x="4164114" y="772722"/>
        <a:ext cx="492714" cy="405938"/>
      </dsp:txXfrm>
    </dsp:sp>
    <dsp:sp modelId="{F13B05FF-DF7E-40F9-A147-942F11EFB8B0}">
      <dsp:nvSpPr>
        <dsp:cNvPr id="0" name=""/>
        <dsp:cNvSpPr/>
      </dsp:nvSpPr>
      <dsp:spPr>
        <a:xfrm>
          <a:off x="3542217" y="1254435"/>
          <a:ext cx="405938" cy="40593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22A7632-4DC5-413C-8112-A8857490FE41}">
      <dsp:nvSpPr>
        <dsp:cNvPr id="0" name=""/>
        <dsp:cNvSpPr/>
      </dsp:nvSpPr>
      <dsp:spPr>
        <a:xfrm>
          <a:off x="3948155" y="1254435"/>
          <a:ext cx="903889" cy="405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Task description</a:t>
          </a:r>
        </a:p>
      </dsp:txBody>
      <dsp:txXfrm>
        <a:off x="3948155" y="1254435"/>
        <a:ext cx="903889" cy="405938"/>
      </dsp:txXfrm>
    </dsp:sp>
    <dsp:sp modelId="{0AF9ECA2-4DB6-4FD6-8B58-D4978644B0C4}">
      <dsp:nvSpPr>
        <dsp:cNvPr id="0" name=""/>
        <dsp:cNvSpPr/>
      </dsp:nvSpPr>
      <dsp:spPr>
        <a:xfrm>
          <a:off x="3542217" y="1768624"/>
          <a:ext cx="405938" cy="40593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1DE99024-B73B-48D9-B2DC-F2FDB4FCE4AA}">
      <dsp:nvSpPr>
        <dsp:cNvPr id="0" name=""/>
        <dsp:cNvSpPr/>
      </dsp:nvSpPr>
      <dsp:spPr>
        <a:xfrm>
          <a:off x="3948155" y="1768624"/>
          <a:ext cx="562901" cy="405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Task owner</a:t>
          </a:r>
        </a:p>
      </dsp:txBody>
      <dsp:txXfrm>
        <a:off x="3948155" y="1768624"/>
        <a:ext cx="562901" cy="405938"/>
      </dsp:txXfrm>
    </dsp:sp>
    <dsp:sp modelId="{6A705087-3E9A-4614-AFDD-081E5A1F2585}">
      <dsp:nvSpPr>
        <dsp:cNvPr id="0" name=""/>
        <dsp:cNvSpPr/>
      </dsp:nvSpPr>
      <dsp:spPr>
        <a:xfrm>
          <a:off x="3758176" y="2250337"/>
          <a:ext cx="405938" cy="40593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4690018C-EEF7-4A0C-8EDD-D99C77931AC7}">
      <dsp:nvSpPr>
        <dsp:cNvPr id="0" name=""/>
        <dsp:cNvSpPr/>
      </dsp:nvSpPr>
      <dsp:spPr>
        <a:xfrm>
          <a:off x="4164114" y="2250337"/>
          <a:ext cx="535353" cy="405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Status</a:t>
          </a:r>
        </a:p>
      </dsp:txBody>
      <dsp:txXfrm>
        <a:off x="4164114" y="2250337"/>
        <a:ext cx="535353" cy="405938"/>
      </dsp:txXfrm>
    </dsp:sp>
    <dsp:sp modelId="{93183063-57D9-416E-9D0F-219354211F10}">
      <dsp:nvSpPr>
        <dsp:cNvPr id="0" name=""/>
        <dsp:cNvSpPr/>
      </dsp:nvSpPr>
      <dsp:spPr>
        <a:xfrm>
          <a:off x="4154643" y="2661688"/>
          <a:ext cx="405938" cy="40593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B1CD5436-1192-4BEA-AC10-4BD8AC80AD23}">
      <dsp:nvSpPr>
        <dsp:cNvPr id="0" name=""/>
        <dsp:cNvSpPr/>
      </dsp:nvSpPr>
      <dsp:spPr>
        <a:xfrm>
          <a:off x="4560581" y="2661688"/>
          <a:ext cx="584279" cy="405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Project id</a:t>
          </a:r>
        </a:p>
      </dsp:txBody>
      <dsp:txXfrm>
        <a:off x="4560581" y="2661688"/>
        <a:ext cx="584279" cy="4059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13E57D-5D5A-4BA5-B6C9-4037F67B0F73}">
      <dsp:nvSpPr>
        <dsp:cNvPr id="0" name=""/>
        <dsp:cNvSpPr/>
      </dsp:nvSpPr>
      <dsp:spPr>
        <a:xfrm>
          <a:off x="1365411" y="2188710"/>
          <a:ext cx="239251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414FC6-6DC1-4B97-85F5-E0EA8B7464FF}">
      <dsp:nvSpPr>
        <dsp:cNvPr id="0" name=""/>
        <dsp:cNvSpPr/>
      </dsp:nvSpPr>
      <dsp:spPr>
        <a:xfrm>
          <a:off x="1365411" y="1354667"/>
          <a:ext cx="2049364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E7CE58-EDB0-47AD-8EBC-A364872B025C}">
      <dsp:nvSpPr>
        <dsp:cNvPr id="0" name=""/>
        <dsp:cNvSpPr/>
      </dsp:nvSpPr>
      <dsp:spPr>
        <a:xfrm>
          <a:off x="1365411" y="520623"/>
          <a:ext cx="239251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1119A0-1EB0-472E-888E-18EB8F55C0BD}">
      <dsp:nvSpPr>
        <dsp:cNvPr id="0" name=""/>
        <dsp:cNvSpPr/>
      </dsp:nvSpPr>
      <dsp:spPr>
        <a:xfrm>
          <a:off x="173920" y="163176"/>
          <a:ext cx="2382982" cy="238298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CA9545E-C6D5-4B58-8571-45A96778D7C6}">
      <dsp:nvSpPr>
        <dsp:cNvPr id="0" name=""/>
        <dsp:cNvSpPr/>
      </dsp:nvSpPr>
      <dsp:spPr>
        <a:xfrm>
          <a:off x="584388" y="1229717"/>
          <a:ext cx="1525108" cy="23258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User</a:t>
          </a:r>
        </a:p>
      </dsp:txBody>
      <dsp:txXfrm>
        <a:off x="584388" y="1229717"/>
        <a:ext cx="1525108" cy="232582"/>
      </dsp:txXfrm>
    </dsp:sp>
    <dsp:sp modelId="{15436A8E-AD6A-4A1F-A6F5-9AA24DA583C5}">
      <dsp:nvSpPr>
        <dsp:cNvPr id="0" name=""/>
        <dsp:cNvSpPr/>
      </dsp:nvSpPr>
      <dsp:spPr>
        <a:xfrm>
          <a:off x="3400478" y="163176"/>
          <a:ext cx="714894" cy="71489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03E4BD6B-E492-48AB-9673-85B67EC36488}">
      <dsp:nvSpPr>
        <dsp:cNvPr id="0" name=""/>
        <dsp:cNvSpPr/>
      </dsp:nvSpPr>
      <dsp:spPr>
        <a:xfrm>
          <a:off x="4115372" y="163176"/>
          <a:ext cx="407102" cy="7148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User id</a:t>
          </a:r>
        </a:p>
      </dsp:txBody>
      <dsp:txXfrm>
        <a:off x="4115372" y="163176"/>
        <a:ext cx="407102" cy="714894"/>
      </dsp:txXfrm>
    </dsp:sp>
    <dsp:sp modelId="{877CF905-80A5-4A13-BDC4-0190D3AB04DB}">
      <dsp:nvSpPr>
        <dsp:cNvPr id="0" name=""/>
        <dsp:cNvSpPr/>
      </dsp:nvSpPr>
      <dsp:spPr>
        <a:xfrm>
          <a:off x="3057328" y="997219"/>
          <a:ext cx="714894" cy="71489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C7D88BFA-54DF-485D-802E-BF6E9CAAB2A1}">
      <dsp:nvSpPr>
        <dsp:cNvPr id="0" name=""/>
        <dsp:cNvSpPr/>
      </dsp:nvSpPr>
      <dsp:spPr>
        <a:xfrm>
          <a:off x="3772223" y="997219"/>
          <a:ext cx="806416" cy="7148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Username</a:t>
          </a:r>
        </a:p>
      </dsp:txBody>
      <dsp:txXfrm>
        <a:off x="3772223" y="997219"/>
        <a:ext cx="806416" cy="714894"/>
      </dsp:txXfrm>
    </dsp:sp>
    <dsp:sp modelId="{F13B05FF-DF7E-40F9-A147-942F11EFB8B0}">
      <dsp:nvSpPr>
        <dsp:cNvPr id="0" name=""/>
        <dsp:cNvSpPr/>
      </dsp:nvSpPr>
      <dsp:spPr>
        <a:xfrm>
          <a:off x="3400478" y="1831263"/>
          <a:ext cx="714894" cy="71489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C4253372-AF07-45A0-AEEB-575F1225E7C1}">
      <dsp:nvSpPr>
        <dsp:cNvPr id="0" name=""/>
        <dsp:cNvSpPr/>
      </dsp:nvSpPr>
      <dsp:spPr>
        <a:xfrm>
          <a:off x="4115372" y="1831263"/>
          <a:ext cx="476670" cy="7148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User email</a:t>
          </a:r>
        </a:p>
      </dsp:txBody>
      <dsp:txXfrm>
        <a:off x="4115372" y="1831263"/>
        <a:ext cx="476670" cy="71489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414FC6-6DC1-4B97-85F5-E0EA8B7464FF}">
      <dsp:nvSpPr>
        <dsp:cNvPr id="0" name=""/>
        <dsp:cNvSpPr/>
      </dsp:nvSpPr>
      <dsp:spPr>
        <a:xfrm>
          <a:off x="1441815" y="2099348"/>
          <a:ext cx="2138726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E7CE58-EDB0-47AD-8EBC-A364872B025C}">
      <dsp:nvSpPr>
        <dsp:cNvPr id="0" name=""/>
        <dsp:cNvSpPr/>
      </dsp:nvSpPr>
      <dsp:spPr>
        <a:xfrm>
          <a:off x="1441815" y="609985"/>
          <a:ext cx="2138726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1119A0-1EB0-472E-888E-18EB8F55C0BD}">
      <dsp:nvSpPr>
        <dsp:cNvPr id="0" name=""/>
        <dsp:cNvSpPr/>
      </dsp:nvSpPr>
      <dsp:spPr>
        <a:xfrm>
          <a:off x="250324" y="163176"/>
          <a:ext cx="2382982" cy="238298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DCA9545E-C6D5-4B58-8571-45A96778D7C6}">
      <dsp:nvSpPr>
        <dsp:cNvPr id="0" name=""/>
        <dsp:cNvSpPr/>
      </dsp:nvSpPr>
      <dsp:spPr>
        <a:xfrm>
          <a:off x="660792" y="1229717"/>
          <a:ext cx="1525108" cy="232582"/>
        </a:xfrm>
        <a:prstGeom prst="rect">
          <a:avLst/>
        </a:prstGeom>
        <a:noFill/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Role</a:t>
          </a:r>
        </a:p>
      </dsp:txBody>
      <dsp:txXfrm>
        <a:off x="660792" y="1229717"/>
        <a:ext cx="1525108" cy="232582"/>
      </dsp:txXfrm>
    </dsp:sp>
    <dsp:sp modelId="{15436A8E-AD6A-4A1F-A6F5-9AA24DA583C5}">
      <dsp:nvSpPr>
        <dsp:cNvPr id="0" name=""/>
        <dsp:cNvSpPr/>
      </dsp:nvSpPr>
      <dsp:spPr>
        <a:xfrm>
          <a:off x="3133733" y="163176"/>
          <a:ext cx="893618" cy="89361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03E4BD6B-E492-48AB-9673-85B67EC36488}">
      <dsp:nvSpPr>
        <dsp:cNvPr id="0" name=""/>
        <dsp:cNvSpPr/>
      </dsp:nvSpPr>
      <dsp:spPr>
        <a:xfrm>
          <a:off x="4027351" y="163176"/>
          <a:ext cx="404846" cy="8936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Role id</a:t>
          </a:r>
        </a:p>
      </dsp:txBody>
      <dsp:txXfrm>
        <a:off x="4027351" y="163176"/>
        <a:ext cx="404846" cy="893618"/>
      </dsp:txXfrm>
    </dsp:sp>
    <dsp:sp modelId="{877CF905-80A5-4A13-BDC4-0190D3AB04DB}">
      <dsp:nvSpPr>
        <dsp:cNvPr id="0" name=""/>
        <dsp:cNvSpPr/>
      </dsp:nvSpPr>
      <dsp:spPr>
        <a:xfrm>
          <a:off x="3133733" y="1652539"/>
          <a:ext cx="893618" cy="89361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C7D88BFA-54DF-485D-802E-BF6E9CAAB2A1}">
      <dsp:nvSpPr>
        <dsp:cNvPr id="0" name=""/>
        <dsp:cNvSpPr/>
      </dsp:nvSpPr>
      <dsp:spPr>
        <a:xfrm>
          <a:off x="4027351" y="1652539"/>
          <a:ext cx="488287" cy="8936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Role name</a:t>
          </a:r>
        </a:p>
      </dsp:txBody>
      <dsp:txXfrm>
        <a:off x="4027351" y="1652539"/>
        <a:ext cx="488287" cy="89361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CB946F-7873-4110-B944-6D342AB671B9}">
      <dsp:nvSpPr>
        <dsp:cNvPr id="0" name=""/>
        <dsp:cNvSpPr/>
      </dsp:nvSpPr>
      <dsp:spPr>
        <a:xfrm>
          <a:off x="2157565" y="0"/>
          <a:ext cx="1346759" cy="7481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View Projects</a:t>
          </a:r>
        </a:p>
      </dsp:txBody>
      <dsp:txXfrm>
        <a:off x="2179479" y="21914"/>
        <a:ext cx="1302931" cy="704371"/>
      </dsp:txXfrm>
    </dsp:sp>
    <dsp:sp modelId="{B1E767F0-F629-4702-A1EC-D8520EE346C3}">
      <dsp:nvSpPr>
        <dsp:cNvPr id="0" name=""/>
        <dsp:cNvSpPr/>
      </dsp:nvSpPr>
      <dsp:spPr>
        <a:xfrm rot="5400000">
          <a:off x="2690658" y="766904"/>
          <a:ext cx="280574" cy="3366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 rot="-5400000">
        <a:off x="2729939" y="794961"/>
        <a:ext cx="202013" cy="196402"/>
      </dsp:txXfrm>
    </dsp:sp>
    <dsp:sp modelId="{D5073BE8-7364-49D2-B867-6388235353A3}">
      <dsp:nvSpPr>
        <dsp:cNvPr id="0" name=""/>
        <dsp:cNvSpPr/>
      </dsp:nvSpPr>
      <dsp:spPr>
        <a:xfrm>
          <a:off x="2157565" y="1122299"/>
          <a:ext cx="1346759" cy="7481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Add new Project</a:t>
          </a:r>
        </a:p>
      </dsp:txBody>
      <dsp:txXfrm>
        <a:off x="2179479" y="1144213"/>
        <a:ext cx="1302931" cy="704371"/>
      </dsp:txXfrm>
    </dsp:sp>
    <dsp:sp modelId="{11BA1042-E55B-41EB-8E0C-415FD879F81A}">
      <dsp:nvSpPr>
        <dsp:cNvPr id="0" name=""/>
        <dsp:cNvSpPr/>
      </dsp:nvSpPr>
      <dsp:spPr>
        <a:xfrm rot="5400000">
          <a:off x="2690658" y="1889203"/>
          <a:ext cx="280574" cy="3366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 rot="-5400000">
        <a:off x="2729939" y="1917260"/>
        <a:ext cx="202013" cy="196402"/>
      </dsp:txXfrm>
    </dsp:sp>
    <dsp:sp modelId="{FF14FFCF-311B-4DCD-8D56-5FD90F8A0A21}">
      <dsp:nvSpPr>
        <dsp:cNvPr id="0" name=""/>
        <dsp:cNvSpPr/>
      </dsp:nvSpPr>
      <dsp:spPr>
        <a:xfrm>
          <a:off x="2157565" y="2244598"/>
          <a:ext cx="1346759" cy="7481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Add Project</a:t>
          </a:r>
        </a:p>
      </dsp:txBody>
      <dsp:txXfrm>
        <a:off x="2179479" y="2266512"/>
        <a:ext cx="1302931" cy="70437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CB946F-7873-4110-B944-6D342AB671B9}">
      <dsp:nvSpPr>
        <dsp:cNvPr id="0" name=""/>
        <dsp:cNvSpPr/>
      </dsp:nvSpPr>
      <dsp:spPr>
        <a:xfrm>
          <a:off x="2157565" y="0"/>
          <a:ext cx="1346759" cy="7481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Project section</a:t>
          </a:r>
        </a:p>
      </dsp:txBody>
      <dsp:txXfrm>
        <a:off x="2179479" y="21914"/>
        <a:ext cx="1302931" cy="704371"/>
      </dsp:txXfrm>
    </dsp:sp>
    <dsp:sp modelId="{B1E767F0-F629-4702-A1EC-D8520EE346C3}">
      <dsp:nvSpPr>
        <dsp:cNvPr id="0" name=""/>
        <dsp:cNvSpPr/>
      </dsp:nvSpPr>
      <dsp:spPr>
        <a:xfrm rot="5400000">
          <a:off x="2690658" y="766904"/>
          <a:ext cx="280574" cy="3366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 rot="-5400000">
        <a:off x="2729939" y="794961"/>
        <a:ext cx="202013" cy="196402"/>
      </dsp:txXfrm>
    </dsp:sp>
    <dsp:sp modelId="{D5073BE8-7364-49D2-B867-6388235353A3}">
      <dsp:nvSpPr>
        <dsp:cNvPr id="0" name=""/>
        <dsp:cNvSpPr/>
      </dsp:nvSpPr>
      <dsp:spPr>
        <a:xfrm>
          <a:off x="2157565" y="1122299"/>
          <a:ext cx="1346759" cy="7481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Create Task</a:t>
          </a:r>
        </a:p>
      </dsp:txBody>
      <dsp:txXfrm>
        <a:off x="2179479" y="1144213"/>
        <a:ext cx="1302931" cy="704371"/>
      </dsp:txXfrm>
    </dsp:sp>
    <dsp:sp modelId="{11BA1042-E55B-41EB-8E0C-415FD879F81A}">
      <dsp:nvSpPr>
        <dsp:cNvPr id="0" name=""/>
        <dsp:cNvSpPr/>
      </dsp:nvSpPr>
      <dsp:spPr>
        <a:xfrm rot="5400000">
          <a:off x="2690658" y="1889203"/>
          <a:ext cx="280574" cy="3366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 rot="-5400000">
        <a:off x="2729939" y="1917260"/>
        <a:ext cx="202013" cy="196402"/>
      </dsp:txXfrm>
    </dsp:sp>
    <dsp:sp modelId="{FF14FFCF-311B-4DCD-8D56-5FD90F8A0A21}">
      <dsp:nvSpPr>
        <dsp:cNvPr id="0" name=""/>
        <dsp:cNvSpPr/>
      </dsp:nvSpPr>
      <dsp:spPr>
        <a:xfrm>
          <a:off x="2157565" y="2244598"/>
          <a:ext cx="1346759" cy="7481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 dirty="0"/>
            <a:t>Add Task</a:t>
          </a:r>
        </a:p>
      </dsp:txBody>
      <dsp:txXfrm>
        <a:off x="2179479" y="2266512"/>
        <a:ext cx="1302931" cy="70437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CB946F-7873-4110-B944-6D342AB671B9}">
      <dsp:nvSpPr>
        <dsp:cNvPr id="0" name=""/>
        <dsp:cNvSpPr/>
      </dsp:nvSpPr>
      <dsp:spPr>
        <a:xfrm>
          <a:off x="2131846" y="0"/>
          <a:ext cx="1398197" cy="7481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Project section</a:t>
          </a:r>
        </a:p>
      </dsp:txBody>
      <dsp:txXfrm>
        <a:off x="2153760" y="21914"/>
        <a:ext cx="1354369" cy="704371"/>
      </dsp:txXfrm>
    </dsp:sp>
    <dsp:sp modelId="{B1E767F0-F629-4702-A1EC-D8520EE346C3}">
      <dsp:nvSpPr>
        <dsp:cNvPr id="0" name=""/>
        <dsp:cNvSpPr/>
      </dsp:nvSpPr>
      <dsp:spPr>
        <a:xfrm rot="5400000">
          <a:off x="2690658" y="766904"/>
          <a:ext cx="280574" cy="3366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 rot="-5400000">
        <a:off x="2729939" y="794961"/>
        <a:ext cx="202013" cy="196402"/>
      </dsp:txXfrm>
    </dsp:sp>
    <dsp:sp modelId="{D5073BE8-7364-49D2-B867-6388235353A3}">
      <dsp:nvSpPr>
        <dsp:cNvPr id="0" name=""/>
        <dsp:cNvSpPr/>
      </dsp:nvSpPr>
      <dsp:spPr>
        <a:xfrm>
          <a:off x="2131846" y="1122299"/>
          <a:ext cx="1398197" cy="7481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Assign Task Creator</a:t>
          </a:r>
        </a:p>
      </dsp:txBody>
      <dsp:txXfrm>
        <a:off x="2153760" y="1144213"/>
        <a:ext cx="1354369" cy="704371"/>
      </dsp:txXfrm>
    </dsp:sp>
    <dsp:sp modelId="{11BA1042-E55B-41EB-8E0C-415FD879F81A}">
      <dsp:nvSpPr>
        <dsp:cNvPr id="0" name=""/>
        <dsp:cNvSpPr/>
      </dsp:nvSpPr>
      <dsp:spPr>
        <a:xfrm rot="5400000">
          <a:off x="2690658" y="1889203"/>
          <a:ext cx="280574" cy="3366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 rot="-5400000">
        <a:off x="2729939" y="1917260"/>
        <a:ext cx="202013" cy="196402"/>
      </dsp:txXfrm>
    </dsp:sp>
    <dsp:sp modelId="{FF14FFCF-311B-4DCD-8D56-5FD90F8A0A21}">
      <dsp:nvSpPr>
        <dsp:cNvPr id="0" name=""/>
        <dsp:cNvSpPr/>
      </dsp:nvSpPr>
      <dsp:spPr>
        <a:xfrm>
          <a:off x="2131846" y="2244598"/>
          <a:ext cx="1398197" cy="7481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Assign</a:t>
          </a:r>
        </a:p>
      </dsp:txBody>
      <dsp:txXfrm>
        <a:off x="2153760" y="2266512"/>
        <a:ext cx="1354369" cy="7043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Irishk.sajan@tigeranalytics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hyperlink" Target="mailto:Appusdevis.k@tigeranalytics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8" y="1325880"/>
            <a:ext cx="5093208" cy="2816352"/>
          </a:xfrm>
        </p:spPr>
        <p:txBody>
          <a:bodyPr/>
          <a:lstStyle/>
          <a:p>
            <a:r>
              <a:rPr lang="en-US" dirty="0"/>
              <a:t>Capstone Project-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Task manager application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/>
          <a:lstStyle/>
          <a:p>
            <a:r>
              <a:rPr lang="en-US" dirty="0"/>
              <a:t>By Irish K Sajan and </a:t>
            </a:r>
            <a:r>
              <a:rPr lang="en-US" dirty="0" err="1"/>
              <a:t>Appus</a:t>
            </a:r>
            <a:r>
              <a:rPr lang="en-US" dirty="0"/>
              <a:t> Devis K</a:t>
            </a: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6E676-3924-0DF5-0CA4-02742C38AA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579BF-823D-2129-0E8F-778FC6B91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 Other Features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8EEE0FD-1BFC-D061-3D7A-D89B4B668F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63CDE9-5BDC-17F5-7831-C3AD80FA5E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3200" b="1" dirty="0"/>
              <a:t>Task Assignment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Assign Task to User: </a:t>
            </a:r>
            <a:r>
              <a:rPr lang="en-US" sz="1800" dirty="0"/>
              <a:t>Allows tasks to be assigned to specific users, ensuring accountability and clear responsibility.</a:t>
            </a:r>
          </a:p>
          <a:p>
            <a:r>
              <a:rPr lang="en-US" sz="3200" b="1" dirty="0"/>
              <a:t>Authentication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SSO Enabled Authentication: </a:t>
            </a:r>
            <a:r>
              <a:rPr lang="en-US" sz="1800" dirty="0"/>
              <a:t>Supports Single Sign-On (SSO) for secure and seamless user authentication, integrating with your organization's identity provider.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4183167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E43CC-8EAA-2C3E-2EAD-CFB2D5329C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0B55C-0597-DABA-FA31-A2FD2D75F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932" y="0"/>
            <a:ext cx="6894136" cy="6894136"/>
          </a:xfrm>
        </p:spPr>
        <p:txBody>
          <a:bodyPr/>
          <a:lstStyle/>
          <a:p>
            <a:r>
              <a:rPr lang="en-US" dirty="0"/>
              <a:t>USAGE</a:t>
            </a:r>
          </a:p>
        </p:txBody>
      </p:sp>
    </p:spTree>
    <p:extLst>
      <p:ext uri="{BB962C8B-B14F-4D97-AF65-F5344CB8AC3E}">
        <p14:creationId xmlns:p14="http://schemas.microsoft.com/office/powerpoint/2010/main" val="588312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62785-1CB3-F267-BA08-3C6827EF8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84A51-0A2B-787D-0E1A-1E876D7D0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152652"/>
          </a:xfrm>
        </p:spPr>
        <p:txBody>
          <a:bodyPr/>
          <a:lstStyle/>
          <a:p>
            <a:r>
              <a:rPr lang="en-US" dirty="0"/>
              <a:t>Project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E69D6-79A4-DC0B-8F78-4BE4B6B20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874520"/>
          </a:xfrm>
        </p:spPr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noProof="0" dirty="0"/>
              <a:t>Navigate to the Projects Section: </a:t>
            </a:r>
            <a:r>
              <a:rPr lang="en-US" noProof="0" dirty="0"/>
              <a:t>Access the Projects section from the main menu.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noProof="0" dirty="0"/>
              <a:t>Create a New Project: </a:t>
            </a:r>
            <a:r>
              <a:rPr lang="en-US" noProof="0" dirty="0"/>
              <a:t>Click on “Add new Project" and fill in the project details such as name, description, start date, and end date.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noProof="0" dirty="0"/>
              <a:t>Save the Project:</a:t>
            </a:r>
            <a:r>
              <a:rPr lang="en-US" noProof="0" dirty="0"/>
              <a:t> Click “Add Project" to create the project.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32713C-56F4-B88E-4007-98CEA46C35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01157DA-75AB-886E-126E-AD5452DC4E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0622382"/>
              </p:ext>
            </p:extLst>
          </p:nvPr>
        </p:nvGraphicFramePr>
        <p:xfrm>
          <a:off x="3080762" y="3581735"/>
          <a:ext cx="5661891" cy="2992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9952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8E632-E8B1-8A4B-94A6-8EE5745A0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17AEB-C7AA-1C37-B686-2242D0940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152652"/>
          </a:xfrm>
        </p:spPr>
        <p:txBody>
          <a:bodyPr/>
          <a:lstStyle/>
          <a:p>
            <a:r>
              <a:rPr lang="en-US" dirty="0"/>
              <a:t>Managing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4A1F4-31FE-A70F-A0E9-AC39E6601E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874520"/>
          </a:xfrm>
        </p:spPr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noProof="0" dirty="0"/>
              <a:t>Access the Tasks Section: </a:t>
            </a:r>
            <a:r>
              <a:rPr lang="en-US" noProof="0" dirty="0"/>
              <a:t>Navigate to the Tasks section within a specific project.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noProof="0" dirty="0"/>
              <a:t>Create a New Task: </a:t>
            </a:r>
            <a:r>
              <a:rPr lang="en-US" noProof="0" dirty="0"/>
              <a:t>Click on "Create Task" and enter the task details including description, due date, status, owner, and project.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noProof="0" dirty="0"/>
              <a:t>Update or Delete Tasks: </a:t>
            </a:r>
            <a:r>
              <a:rPr lang="en-US" noProof="0" dirty="0"/>
              <a:t>Select a task to update its details or delete it if no longer needed.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694545-F53C-BE7A-E6C1-686D2A574A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DE25A33-86FD-ECD5-87B6-193BDB1D6C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4890616"/>
              </p:ext>
            </p:extLst>
          </p:nvPr>
        </p:nvGraphicFramePr>
        <p:xfrm>
          <a:off x="2166362" y="3517080"/>
          <a:ext cx="5661891" cy="2992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346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ED9C8-814E-36B2-75EF-3F0582177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D3BC9-1C6B-9E6B-79B4-3B9F83E3F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152652"/>
          </a:xfrm>
        </p:spPr>
        <p:txBody>
          <a:bodyPr/>
          <a:lstStyle/>
          <a:p>
            <a:r>
              <a:rPr lang="en-US" dirty="0"/>
              <a:t>Assigning User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F1A63-261C-5EC9-ED1C-A1D9AD39E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874520"/>
          </a:xfrm>
        </p:spPr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noProof="0" dirty="0"/>
              <a:t>Open the Project: </a:t>
            </a:r>
            <a:r>
              <a:rPr lang="en-US" noProof="0" dirty="0"/>
              <a:t>Select the project you want to assign.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noProof="0" dirty="0"/>
              <a:t>Assign to User: </a:t>
            </a:r>
            <a:r>
              <a:rPr lang="en-US" noProof="0" dirty="0"/>
              <a:t>Choose the user using the “Assign task creator” or “Assign read only user ” button and save the changes.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5FA79F-3297-2372-7B88-25CCEB27F2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BD5A70C-8EFC-FA60-A530-69808ABB06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112922"/>
              </p:ext>
            </p:extLst>
          </p:nvPr>
        </p:nvGraphicFramePr>
        <p:xfrm>
          <a:off x="2166362" y="3517080"/>
          <a:ext cx="5661891" cy="2992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3272ADDE-7EDA-8E1F-8558-2B43C82A1557}"/>
              </a:ext>
            </a:extLst>
          </p:cNvPr>
          <p:cNvGrpSpPr/>
          <p:nvPr/>
        </p:nvGrpSpPr>
        <p:grpSpPr>
          <a:xfrm>
            <a:off x="2817091" y="4643401"/>
            <a:ext cx="1346759" cy="748199"/>
            <a:chOff x="2157565" y="0"/>
            <a:chExt cx="1346759" cy="748199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7389292-8510-1878-458F-29A60ED4E107}"/>
                </a:ext>
              </a:extLst>
            </p:cNvPr>
            <p:cNvSpPr/>
            <p:nvPr/>
          </p:nvSpPr>
          <p:spPr>
            <a:xfrm>
              <a:off x="2157565" y="0"/>
              <a:ext cx="1346759" cy="74819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Rectangle: Rounded Corners 4">
              <a:extLst>
                <a:ext uri="{FF2B5EF4-FFF2-40B4-BE49-F238E27FC236}">
                  <a16:creationId xmlns:a16="http://schemas.microsoft.com/office/drawing/2014/main" id="{3395B9CC-4B7A-27C5-70C1-620818FCE8F5}"/>
                </a:ext>
              </a:extLst>
            </p:cNvPr>
            <p:cNvSpPr txBox="1"/>
            <p:nvPr/>
          </p:nvSpPr>
          <p:spPr>
            <a:xfrm>
              <a:off x="2179479" y="21914"/>
              <a:ext cx="1302931" cy="70437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1900" dirty="0"/>
                <a:t>Assign Read only user</a:t>
              </a:r>
              <a:endParaRPr lang="en-IN" sz="1900" kern="1200" dirty="0"/>
            </a:p>
          </p:txBody>
        </p:sp>
      </p:grpSp>
      <p:sp>
        <p:nvSpPr>
          <p:cNvPr id="12" name="Arrow: Bent-Up 11">
            <a:extLst>
              <a:ext uri="{FF2B5EF4-FFF2-40B4-BE49-F238E27FC236}">
                <a16:creationId xmlns:a16="http://schemas.microsoft.com/office/drawing/2014/main" id="{5745E3FF-E180-181F-EB99-5FBB2D484BB7}"/>
              </a:ext>
            </a:extLst>
          </p:cNvPr>
          <p:cNvSpPr/>
          <p:nvPr/>
        </p:nvSpPr>
        <p:spPr>
          <a:xfrm rot="10800000">
            <a:off x="3297382" y="3843574"/>
            <a:ext cx="969818" cy="554182"/>
          </a:xfrm>
          <a:prstGeom prst="bentUpArrow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Bent-Up 12">
            <a:extLst>
              <a:ext uri="{FF2B5EF4-FFF2-40B4-BE49-F238E27FC236}">
                <a16:creationId xmlns:a16="http://schemas.microsoft.com/office/drawing/2014/main" id="{B6BC1689-7F4B-E88F-F439-CA7C0E24B388}"/>
              </a:ext>
            </a:extLst>
          </p:cNvPr>
          <p:cNvSpPr/>
          <p:nvPr/>
        </p:nvSpPr>
        <p:spPr>
          <a:xfrm rot="5400000">
            <a:off x="3297381" y="5569527"/>
            <a:ext cx="618837" cy="721542"/>
          </a:xfrm>
          <a:prstGeom prst="bentUp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394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/>
          <a:lstStyle/>
          <a:p>
            <a:r>
              <a:rPr lang="en-US" dirty="0"/>
              <a:t>Irish K Sajan </a:t>
            </a:r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Irishk.sajan@tigeranalytics.com</a:t>
            </a:r>
            <a:endParaRPr lang="en-US" dirty="0"/>
          </a:p>
          <a:p>
            <a:r>
              <a:rPr lang="en-US" dirty="0" err="1"/>
              <a:t>Appus</a:t>
            </a:r>
            <a:r>
              <a:rPr lang="en-US" dirty="0"/>
              <a:t> Devis </a:t>
            </a:r>
            <a:r>
              <a:rPr lang="en-US" dirty="0" err="1"/>
              <a:t>Kunnappily</a:t>
            </a:r>
            <a:endParaRPr lang="en-US" dirty="0"/>
          </a:p>
          <a:p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Appusdevis.k@tigeranalytics.com</a:t>
            </a:r>
            <a:endParaRPr lang="en-US" dirty="0"/>
          </a:p>
          <a:p>
            <a:endParaRPr lang="en-US" dirty="0"/>
          </a:p>
          <a:p>
            <a:endParaRPr lang="en-IN" b="0" i="0" dirty="0">
              <a:solidFill>
                <a:srgbClr val="2A333E"/>
              </a:solidFill>
              <a:effectLst/>
              <a:latin typeface="Roboto" panose="02000000000000000000" pitchFamily="2" charset="0"/>
            </a:endParaRPr>
          </a:p>
          <a:p>
            <a:endParaRPr lang="en-US" dirty="0"/>
          </a:p>
          <a:p>
            <a:endParaRPr lang="en-IN" b="0" i="0" dirty="0">
              <a:solidFill>
                <a:srgbClr val="2A333E"/>
              </a:solidFill>
              <a:effectLst/>
              <a:latin typeface="Roboto" panose="02000000000000000000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420624"/>
            <a:ext cx="10140696" cy="640080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1060704"/>
            <a:ext cx="4828032" cy="4736592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009C050-F6D0-EC73-D3D6-8D331DC5D0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582499"/>
              </p:ext>
            </p:extLst>
          </p:nvPr>
        </p:nvGraphicFramePr>
        <p:xfrm>
          <a:off x="850392" y="128231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24219-C450-9795-3D37-675668F59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932" y="0"/>
            <a:ext cx="6894136" cy="6894136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753578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79" y="868680"/>
            <a:ext cx="5248656" cy="2157984"/>
          </a:xfrm>
        </p:spPr>
        <p:txBody>
          <a:bodyPr anchor="t"/>
          <a:lstStyle/>
          <a:p>
            <a:r>
              <a:rPr lang="en-US" dirty="0"/>
              <a:t>Overview</a:t>
            </a:r>
          </a:p>
        </p:txBody>
      </p:sp>
      <p:pic>
        <p:nvPicPr>
          <p:cNvPr id="23" name="Picture Placeholder 22" descr="View of city skyscrapers looking up">
            <a:extLst>
              <a:ext uri="{FF2B5EF4-FFF2-40B4-BE49-F238E27FC236}">
                <a16:creationId xmlns:a16="http://schemas.microsoft.com/office/drawing/2014/main" id="{EA0720B9-8012-11BC-9281-4F57A58FA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/>
        </p:blipFill>
        <p:spPr>
          <a:xfrm>
            <a:off x="0" y="3159126"/>
            <a:ext cx="4577463" cy="3698875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716CAA9-374B-601A-A4B6-6F92CD182236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/>
              <a:t>The Task Tracker application is designed to help teams manage projects and tasks efficiently.</a:t>
            </a:r>
          </a:p>
          <a:p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64D6ACC-22BB-B3AD-E797-74518F06B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2505456"/>
            <a:ext cx="4617720" cy="2770632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pPr lvl="1"/>
            <a:r>
              <a:rPr lang="en-US" dirty="0"/>
              <a:t>Features include project management, task management, user management, role-based access control, and SSO-enabled authentication.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B5704EA-7A65-5CC2-D428-F28396B0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03066-CD75-7A3A-38EC-F178058B3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66F34-68F3-186A-2738-735BCD857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932" y="0"/>
            <a:ext cx="6894136" cy="6894136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2069990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152652"/>
          </a:xfrm>
        </p:spPr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37C43-2A58-4D8F-4B88-9D5CBE782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874520"/>
          </a:xfrm>
        </p:spPr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noProof="0" dirty="0"/>
              <a:t>Create Project:</a:t>
            </a:r>
            <a:r>
              <a:rPr lang="en-US" noProof="0" dirty="0"/>
              <a:t> Allows users to create new projects by providing details such as project name, description, start date, and end date.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noProof="0" dirty="0"/>
              <a:t>Update Project:</a:t>
            </a:r>
            <a:r>
              <a:rPr lang="en-US" noProof="0" dirty="0"/>
              <a:t> Enables users to update existing project details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noProof="0" dirty="0"/>
              <a:t>Delete Project:</a:t>
            </a:r>
            <a:r>
              <a:rPr lang="en-US" noProof="0" dirty="0"/>
              <a:t> Permits users to delete projects, removing all associated tasks.</a:t>
            </a:r>
          </a:p>
          <a:p>
            <a:pPr lvl="0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E6FEB30C-C295-678F-E390-C57E259C36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8830237"/>
              </p:ext>
            </p:extLst>
          </p:nvPr>
        </p:nvGraphicFramePr>
        <p:xfrm>
          <a:off x="2068945" y="4081704"/>
          <a:ext cx="4765964" cy="2709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299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7B9D3-A88A-5F79-3CD7-7112379E4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Task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092CE-B028-71A6-C0A0-FB94C591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277856" cy="4270248"/>
          </a:xfrm>
        </p:spPr>
        <p:txBody>
          <a:bodyPr/>
          <a:lstStyle/>
          <a:p>
            <a:pPr lvl="1"/>
            <a:r>
              <a:rPr lang="en-US" b="1" dirty="0"/>
              <a:t>Create Task: </a:t>
            </a:r>
            <a:r>
              <a:rPr lang="en-US" dirty="0"/>
              <a:t>Users can create new tasks within a project by specifying the task description, due date, status, owner, and associated project.</a:t>
            </a:r>
          </a:p>
          <a:p>
            <a:pPr lvl="1"/>
            <a:r>
              <a:rPr lang="en-US" b="1" dirty="0"/>
              <a:t>Update Task:</a:t>
            </a:r>
            <a:r>
              <a:rPr lang="en-US" dirty="0"/>
              <a:t> Users can update task details.</a:t>
            </a:r>
          </a:p>
          <a:p>
            <a:pPr lvl="1"/>
            <a:r>
              <a:rPr lang="en-US" b="1" dirty="0"/>
              <a:t>Delete Task:</a:t>
            </a:r>
            <a:r>
              <a:rPr lang="en-US" dirty="0"/>
              <a:t> Users can delete tasks that are no longer needed.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096C5E-DC1F-D26B-A71E-5322020B8A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C5263977-3D49-F295-A94F-9D9D0DE81B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4043956"/>
              </p:ext>
            </p:extLst>
          </p:nvPr>
        </p:nvGraphicFramePr>
        <p:xfrm>
          <a:off x="2031999" y="3429000"/>
          <a:ext cx="5412510" cy="3428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2983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 User Management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0003034-4367-3A30-B08B-22F07E87A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989E79-1516-BA18-41E6-2CBE5739E7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Create User:</a:t>
            </a:r>
            <a:r>
              <a:rPr lang="en-US" sz="1800" dirty="0"/>
              <a:t> Admins can add new users to the system by providing user details such as name, email, and role.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Update User:</a:t>
            </a:r>
            <a:r>
              <a:rPr lang="en-US" sz="1800" dirty="0"/>
              <a:t> Admins can update user details including name, email, and role.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Delete User:</a:t>
            </a:r>
            <a:r>
              <a:rPr lang="en-US" sz="1800" dirty="0"/>
              <a:t> Admins can remove users from the system.</a:t>
            </a:r>
            <a:endParaRPr lang="en-IN" sz="18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EF005CF-EF4F-2827-BB9D-38ABEB81F6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6287040"/>
              </p:ext>
            </p:extLst>
          </p:nvPr>
        </p:nvGraphicFramePr>
        <p:xfrm>
          <a:off x="2189017" y="3992012"/>
          <a:ext cx="4765964" cy="2709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339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F1475-5DBF-A4BF-4402-7AAFC95A2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3CC54-6ECE-824E-483B-26702861E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 role Management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9B5B083-BD52-F7DB-DF04-2A7978C035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B5FE4B-F1F5-5412-A44B-3BE53D0E8DE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Manage Roles: </a:t>
            </a:r>
            <a:r>
              <a:rPr lang="en-US" sz="1800" dirty="0"/>
              <a:t>Admins can create and manage roles, defining permissions for each role.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Assign Users to Roles:</a:t>
            </a:r>
            <a:r>
              <a:rPr lang="en-US" sz="1800" dirty="0"/>
              <a:t> Admins can assign users to specific roles based on their responsibilities.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Roles: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Admin:</a:t>
            </a:r>
            <a:r>
              <a:rPr lang="en-US" sz="1600" dirty="0"/>
              <a:t> Full access to all features and settings.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Task Creator:</a:t>
            </a:r>
            <a:r>
              <a:rPr lang="en-US" sz="1600" dirty="0"/>
              <a:t> Can create, update, and delete tasks.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Read-Only User:</a:t>
            </a:r>
            <a:r>
              <a:rPr lang="en-US" sz="1600" dirty="0"/>
              <a:t> Can view tasks and mark them as complete.</a:t>
            </a:r>
            <a:endParaRPr lang="en-IN" sz="16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B8C2DD87-BA13-C205-5588-78D8B51225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4866637"/>
              </p:ext>
            </p:extLst>
          </p:nvPr>
        </p:nvGraphicFramePr>
        <p:xfrm>
          <a:off x="6687126" y="4148664"/>
          <a:ext cx="4765964" cy="2709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510675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493</TotalTime>
  <Words>614</Words>
  <Application>Microsoft Office PowerPoint</Application>
  <PresentationFormat>Widescreen</PresentationFormat>
  <Paragraphs>106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Black</vt:lpstr>
      <vt:lpstr>Avenir Next LT Pro</vt:lpstr>
      <vt:lpstr>Avenir Next LT Pro Light</vt:lpstr>
      <vt:lpstr>Calibri</vt:lpstr>
      <vt:lpstr>Roboto</vt:lpstr>
      <vt:lpstr>Custom</vt:lpstr>
      <vt:lpstr>Capstone Project-  Task manager application</vt:lpstr>
      <vt:lpstr>Contents</vt:lpstr>
      <vt:lpstr>overview</vt:lpstr>
      <vt:lpstr>Overview</vt:lpstr>
      <vt:lpstr>Features</vt:lpstr>
      <vt:lpstr>Project Management</vt:lpstr>
      <vt:lpstr>Task management</vt:lpstr>
      <vt:lpstr> User Management</vt:lpstr>
      <vt:lpstr> role Management</vt:lpstr>
      <vt:lpstr> Other Features</vt:lpstr>
      <vt:lpstr>USAGE</vt:lpstr>
      <vt:lpstr>Project Creation</vt:lpstr>
      <vt:lpstr>Managing Tasks</vt:lpstr>
      <vt:lpstr>Assigning User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Irish K Sajan</dc:creator>
  <cp:lastModifiedBy>Irish K Sajan</cp:lastModifiedBy>
  <cp:revision>1</cp:revision>
  <dcterms:created xsi:type="dcterms:W3CDTF">2024-11-27T05:29:05Z</dcterms:created>
  <dcterms:modified xsi:type="dcterms:W3CDTF">2024-11-27T13:42:45Z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